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27"/>
  </p:notesMasterIdLst>
  <p:handoutMasterIdLst>
    <p:handoutMasterId r:id="rId28"/>
  </p:handoutMasterIdLst>
  <p:sldIdLst>
    <p:sldId id="273" r:id="rId2"/>
    <p:sldId id="275" r:id="rId3"/>
    <p:sldId id="308" r:id="rId4"/>
    <p:sldId id="307" r:id="rId5"/>
    <p:sldId id="309" r:id="rId6"/>
    <p:sldId id="310" r:id="rId7"/>
    <p:sldId id="311" r:id="rId8"/>
    <p:sldId id="312" r:id="rId9"/>
    <p:sldId id="313" r:id="rId10"/>
    <p:sldId id="314" r:id="rId11"/>
    <p:sldId id="315" r:id="rId12"/>
    <p:sldId id="316" r:id="rId13"/>
    <p:sldId id="318" r:id="rId14"/>
    <p:sldId id="319" r:id="rId15"/>
    <p:sldId id="320" r:id="rId16"/>
    <p:sldId id="321" r:id="rId17"/>
    <p:sldId id="322" r:id="rId18"/>
    <p:sldId id="323" r:id="rId19"/>
    <p:sldId id="324" r:id="rId20"/>
    <p:sldId id="325" r:id="rId21"/>
    <p:sldId id="326" r:id="rId22"/>
    <p:sldId id="327" r:id="rId23"/>
    <p:sldId id="328" r:id="rId24"/>
    <p:sldId id="329" r:id="rId25"/>
    <p:sldId id="306" r:id="rId26"/>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1" clrIdx="0"/>
  <p:cmAuthor id="2" name="Pete K" initials="PK" lastIdx="1" clrIdx="1">
    <p:extLst>
      <p:ext uri="{19B8F6BF-5375-455C-9EA6-DF929625EA0E}">
        <p15:presenceInfo xmlns:p15="http://schemas.microsoft.com/office/powerpoint/2012/main" userId="186170946985e8d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93792" autoAdjust="0"/>
  </p:normalViewPr>
  <p:slideViewPr>
    <p:cSldViewPr snapToGrid="0">
      <p:cViewPr varScale="1">
        <p:scale>
          <a:sx n="62" d="100"/>
          <a:sy n="62" d="100"/>
        </p:scale>
        <p:origin x="792" y="56"/>
      </p:cViewPr>
      <p:guideLst>
        <p:guide orient="horz" pos="2160"/>
        <p:guide pos="3840"/>
      </p:guideLst>
    </p:cSldViewPr>
  </p:slideViewPr>
  <p:outlineViewPr>
    <p:cViewPr>
      <p:scale>
        <a:sx n="33" d="100"/>
        <a:sy n="33" d="100"/>
      </p:scale>
      <p:origin x="0" y="-4248"/>
    </p:cViewPr>
  </p:outlineViewPr>
  <p:notesTextViewPr>
    <p:cViewPr>
      <p:scale>
        <a:sx n="1" d="1"/>
        <a:sy n="1" d="1"/>
      </p:scale>
      <p:origin x="0" y="0"/>
    </p:cViewPr>
  </p:notesTextViewPr>
  <p:notesViewPr>
    <p:cSldViewPr snapToGrid="0">
      <p:cViewPr varScale="1">
        <p:scale>
          <a:sx n="94" d="100"/>
          <a:sy n="94" d="100"/>
        </p:scale>
        <p:origin x="4320" y="208"/>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hyperlink" Target="https://www.nysl.nysed.gov/libdev/webinars/index.html" TargetMode="Externa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 Id="rId9" Type="http://schemas.openxmlformats.org/officeDocument/2006/relationships/hyperlink" Target="https://www.nysl.nysed.gov/libdev/webinars/index.html"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00B52C-000B-4E4D-8B96-ED13758ABFDB}"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3E72B3F5-1BC1-43D0-BD07-A6DE338230D3}">
      <dgm:prSet/>
      <dgm:spPr/>
      <dgm:t>
        <a:bodyPr/>
        <a:lstStyle/>
        <a:p>
          <a:pPr>
            <a:lnSpc>
              <a:spcPct val="100000"/>
            </a:lnSpc>
          </a:pPr>
          <a:r>
            <a:rPr lang="en-US" dirty="0"/>
            <a:t>Microphones will be muted for this webinar. Please ask questions via chat. Be sure to select “To: Everyone” when posting a question.</a:t>
          </a:r>
        </a:p>
      </dgm:t>
    </dgm:pt>
    <dgm:pt modelId="{D8D0A07F-EA7D-423B-8926-D1CDE6429CE0}" type="parTrans" cxnId="{D0DC9A33-26EE-4B68-A8D9-D5C50228CC1A}">
      <dgm:prSet/>
      <dgm:spPr/>
      <dgm:t>
        <a:bodyPr/>
        <a:lstStyle/>
        <a:p>
          <a:endParaRPr lang="en-US"/>
        </a:p>
      </dgm:t>
    </dgm:pt>
    <dgm:pt modelId="{1F9DA5DE-AF98-4840-8F1C-26B8F5502338}" type="sibTrans" cxnId="{D0DC9A33-26EE-4B68-A8D9-D5C50228CC1A}">
      <dgm:prSet/>
      <dgm:spPr/>
      <dgm:t>
        <a:bodyPr/>
        <a:lstStyle/>
        <a:p>
          <a:pPr>
            <a:lnSpc>
              <a:spcPct val="100000"/>
            </a:lnSpc>
          </a:pPr>
          <a:endParaRPr lang="en-US"/>
        </a:p>
      </dgm:t>
    </dgm:pt>
    <dgm:pt modelId="{6D1F6AEB-11FF-4B4A-A830-E26700FD022D}">
      <dgm:prSet/>
      <dgm:spPr/>
      <dgm:t>
        <a:bodyPr/>
        <a:lstStyle/>
        <a:p>
          <a:pPr>
            <a:lnSpc>
              <a:spcPct val="100000"/>
            </a:lnSpc>
          </a:pPr>
          <a:r>
            <a:rPr lang="en-US" dirty="0"/>
            <a:t>If the PowerPoint isn’t formatting correctly on your screen, select “Fit to Screen” under view options.</a:t>
          </a:r>
        </a:p>
      </dgm:t>
    </dgm:pt>
    <dgm:pt modelId="{65B6A64A-6FC1-415D-9537-C875FBACED8E}" type="parTrans" cxnId="{50D74D74-B904-4237-918F-CFC5349F946A}">
      <dgm:prSet/>
      <dgm:spPr/>
      <dgm:t>
        <a:bodyPr/>
        <a:lstStyle/>
        <a:p>
          <a:endParaRPr lang="en-US"/>
        </a:p>
      </dgm:t>
    </dgm:pt>
    <dgm:pt modelId="{0F10C704-D292-47DF-BEDD-070AF35BBFCC}" type="sibTrans" cxnId="{50D74D74-B904-4237-918F-CFC5349F946A}">
      <dgm:prSet/>
      <dgm:spPr/>
      <dgm:t>
        <a:bodyPr/>
        <a:lstStyle/>
        <a:p>
          <a:pPr>
            <a:lnSpc>
              <a:spcPct val="100000"/>
            </a:lnSpc>
          </a:pPr>
          <a:endParaRPr lang="en-US"/>
        </a:p>
      </dgm:t>
    </dgm:pt>
    <dgm:pt modelId="{B9D04C93-FA99-4C2D-B3D0-69BF7DDC6388}">
      <dgm:prSet/>
      <dgm:spPr/>
      <dgm:t>
        <a:bodyPr/>
        <a:lstStyle/>
        <a:p>
          <a:pPr>
            <a:lnSpc>
              <a:spcPct val="100000"/>
            </a:lnSpc>
          </a:pPr>
          <a:r>
            <a:rPr lang="en-US"/>
            <a:t>We will be asking you to complete a brief survey at the end of this program.</a:t>
          </a:r>
        </a:p>
      </dgm:t>
    </dgm:pt>
    <dgm:pt modelId="{8DF51B4A-3170-4FB5-9DF3-B94151545ED1}" type="parTrans" cxnId="{FBD0CB00-5AEC-45D7-910E-D00DC83CD2E6}">
      <dgm:prSet/>
      <dgm:spPr/>
      <dgm:t>
        <a:bodyPr/>
        <a:lstStyle/>
        <a:p>
          <a:endParaRPr lang="en-US"/>
        </a:p>
      </dgm:t>
    </dgm:pt>
    <dgm:pt modelId="{F7E52765-C738-4B59-B60E-E7417B0D1ED1}" type="sibTrans" cxnId="{FBD0CB00-5AEC-45D7-910E-D00DC83CD2E6}">
      <dgm:prSet/>
      <dgm:spPr/>
      <dgm:t>
        <a:bodyPr/>
        <a:lstStyle/>
        <a:p>
          <a:pPr>
            <a:lnSpc>
              <a:spcPct val="100000"/>
            </a:lnSpc>
          </a:pPr>
          <a:endParaRPr lang="en-US"/>
        </a:p>
      </dgm:t>
    </dgm:pt>
    <dgm:pt modelId="{A609D0DB-A9DE-4C26-8BB6-5614E6B318A0}">
      <dgm:prSet/>
      <dgm:spPr/>
      <dgm:t>
        <a:bodyPr/>
        <a:lstStyle/>
        <a:p>
          <a:pPr>
            <a:lnSpc>
              <a:spcPct val="100000"/>
            </a:lnSpc>
          </a:pPr>
          <a:r>
            <a:rPr lang="en-US" dirty="0"/>
            <a:t>This webinar is being recorded and will be archived on the </a:t>
          </a:r>
          <a:r>
            <a:rPr lang="en-US" i="1" dirty="0">
              <a:hlinkClick xmlns:r="http://schemas.openxmlformats.org/officeDocument/2006/relationships" r:id="rId1"/>
            </a:rPr>
            <a:t>State Library Webinar page. </a:t>
          </a:r>
          <a:endParaRPr lang="en-US" dirty="0"/>
        </a:p>
      </dgm:t>
    </dgm:pt>
    <dgm:pt modelId="{89E88788-A8C8-4111-9875-1060307ABF5C}" type="parTrans" cxnId="{094A3608-848C-41ED-B51A-4BDA9110D2A7}">
      <dgm:prSet/>
      <dgm:spPr/>
      <dgm:t>
        <a:bodyPr/>
        <a:lstStyle/>
        <a:p>
          <a:endParaRPr lang="en-US"/>
        </a:p>
      </dgm:t>
    </dgm:pt>
    <dgm:pt modelId="{B2C66833-FF59-4E77-9F1B-5180E1A9F479}" type="sibTrans" cxnId="{094A3608-848C-41ED-B51A-4BDA9110D2A7}">
      <dgm:prSet/>
      <dgm:spPr/>
      <dgm:t>
        <a:bodyPr/>
        <a:lstStyle/>
        <a:p>
          <a:endParaRPr lang="en-US"/>
        </a:p>
      </dgm:t>
    </dgm:pt>
    <dgm:pt modelId="{47A1AC22-3409-481A-86E4-B6284EDA2585}" type="pres">
      <dgm:prSet presAssocID="{8200B52C-000B-4E4D-8B96-ED13758ABFDB}" presName="root" presStyleCnt="0">
        <dgm:presLayoutVars>
          <dgm:dir/>
          <dgm:resizeHandles val="exact"/>
        </dgm:presLayoutVars>
      </dgm:prSet>
      <dgm:spPr/>
    </dgm:pt>
    <dgm:pt modelId="{ECE8A9A7-D406-4220-8988-3285AD5A3332}" type="pres">
      <dgm:prSet presAssocID="{8200B52C-000B-4E4D-8B96-ED13758ABFDB}" presName="container" presStyleCnt="0">
        <dgm:presLayoutVars>
          <dgm:dir/>
          <dgm:resizeHandles val="exact"/>
        </dgm:presLayoutVars>
      </dgm:prSet>
      <dgm:spPr/>
    </dgm:pt>
    <dgm:pt modelId="{F362DB97-7135-4F02-9E8E-7DD6DB451104}" type="pres">
      <dgm:prSet presAssocID="{3E72B3F5-1BC1-43D0-BD07-A6DE338230D3}" presName="compNode" presStyleCnt="0"/>
      <dgm:spPr/>
    </dgm:pt>
    <dgm:pt modelId="{DB0F2BDC-4176-4E75-A2E4-02C83C205FA8}" type="pres">
      <dgm:prSet presAssocID="{3E72B3F5-1BC1-43D0-BD07-A6DE338230D3}" presName="iconBgRect" presStyleLbl="bgShp" presStyleIdx="0" presStyleCnt="4"/>
      <dgm:spPr/>
    </dgm:pt>
    <dgm:pt modelId="{CE4E74C1-1E63-46EB-9172-7BE50C3EB2A2}" type="pres">
      <dgm:prSet presAssocID="{3E72B3F5-1BC1-43D0-BD07-A6DE338230D3}" presName="iconRect" presStyleLbl="node1" presStyleIdx="0" presStyleCnt="4"/>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Microphone"/>
        </a:ext>
      </dgm:extLst>
    </dgm:pt>
    <dgm:pt modelId="{63BF3BA1-049C-4571-BA3D-97256E11B8D9}" type="pres">
      <dgm:prSet presAssocID="{3E72B3F5-1BC1-43D0-BD07-A6DE338230D3}" presName="spaceRect" presStyleCnt="0"/>
      <dgm:spPr/>
    </dgm:pt>
    <dgm:pt modelId="{A8278FE0-9D36-4AA0-A79C-86F13E06BCEA}" type="pres">
      <dgm:prSet presAssocID="{3E72B3F5-1BC1-43D0-BD07-A6DE338230D3}" presName="textRect" presStyleLbl="revTx" presStyleIdx="0" presStyleCnt="4">
        <dgm:presLayoutVars>
          <dgm:chMax val="1"/>
          <dgm:chPref val="1"/>
        </dgm:presLayoutVars>
      </dgm:prSet>
      <dgm:spPr/>
    </dgm:pt>
    <dgm:pt modelId="{77E2A9D7-78AE-4884-87F9-1900CFB96536}" type="pres">
      <dgm:prSet presAssocID="{1F9DA5DE-AF98-4840-8F1C-26B8F5502338}" presName="sibTrans" presStyleLbl="sibTrans2D1" presStyleIdx="0" presStyleCnt="0"/>
      <dgm:spPr/>
    </dgm:pt>
    <dgm:pt modelId="{1F56C5B3-0DE9-47A2-A9CF-6F376499BB88}" type="pres">
      <dgm:prSet presAssocID="{6D1F6AEB-11FF-4B4A-A830-E26700FD022D}" presName="compNode" presStyleCnt="0"/>
      <dgm:spPr/>
    </dgm:pt>
    <dgm:pt modelId="{C504A672-8B18-4B10-8CFB-CDC41F488C53}" type="pres">
      <dgm:prSet presAssocID="{6D1F6AEB-11FF-4B4A-A830-E26700FD022D}" presName="iconBgRect" presStyleLbl="bgShp" presStyleIdx="1" presStyleCnt="4"/>
      <dgm:spPr/>
    </dgm:pt>
    <dgm:pt modelId="{3AA9A760-4E44-4405-B0CB-5B76A60AF9B2}" type="pres">
      <dgm:prSet presAssocID="{6D1F6AEB-11FF-4B4A-A830-E26700FD022D}" presName="iconRect" presStyleLbl="node1" presStyleIdx="1"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Projector screen"/>
        </a:ext>
      </dgm:extLst>
    </dgm:pt>
    <dgm:pt modelId="{C56D48B5-E1C3-4CDE-AD82-1F7248EDC3FC}" type="pres">
      <dgm:prSet presAssocID="{6D1F6AEB-11FF-4B4A-A830-E26700FD022D}" presName="spaceRect" presStyleCnt="0"/>
      <dgm:spPr/>
    </dgm:pt>
    <dgm:pt modelId="{DA508CDC-CB83-4408-BFF5-EF54492C3D39}" type="pres">
      <dgm:prSet presAssocID="{6D1F6AEB-11FF-4B4A-A830-E26700FD022D}" presName="textRect" presStyleLbl="revTx" presStyleIdx="1" presStyleCnt="4">
        <dgm:presLayoutVars>
          <dgm:chMax val="1"/>
          <dgm:chPref val="1"/>
        </dgm:presLayoutVars>
      </dgm:prSet>
      <dgm:spPr/>
    </dgm:pt>
    <dgm:pt modelId="{0B8EE94F-4F65-4CF7-88BA-B2FBAC3AF2DA}" type="pres">
      <dgm:prSet presAssocID="{0F10C704-D292-47DF-BEDD-070AF35BBFCC}" presName="sibTrans" presStyleLbl="sibTrans2D1" presStyleIdx="0" presStyleCnt="0"/>
      <dgm:spPr/>
    </dgm:pt>
    <dgm:pt modelId="{5DF87C0D-2106-4F18-99DF-4C2B6857E7CC}" type="pres">
      <dgm:prSet presAssocID="{B9D04C93-FA99-4C2D-B3D0-69BF7DDC6388}" presName="compNode" presStyleCnt="0"/>
      <dgm:spPr/>
    </dgm:pt>
    <dgm:pt modelId="{CE5F7620-DBF2-4EE9-B62E-A7444587DA90}" type="pres">
      <dgm:prSet presAssocID="{B9D04C93-FA99-4C2D-B3D0-69BF7DDC6388}" presName="iconBgRect" presStyleLbl="bgShp" presStyleIdx="2" presStyleCnt="4"/>
      <dgm:spPr/>
    </dgm:pt>
    <dgm:pt modelId="{AECB9BE4-BCDE-4B4C-81AF-F29446C7ADDC}" type="pres">
      <dgm:prSet presAssocID="{B9D04C93-FA99-4C2D-B3D0-69BF7DDC6388}" presName="iconRect" presStyleLbl="node1" presStyleIdx="2"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dgm:spPr>
      <dgm:extLst>
        <a:ext uri="{E40237B7-FDA0-4F09-8148-C483321AD2D9}">
          <dgm14:cNvPr xmlns:dgm14="http://schemas.microsoft.com/office/drawing/2010/diagram" id="0" name="" descr="Classroom"/>
        </a:ext>
      </dgm:extLst>
    </dgm:pt>
    <dgm:pt modelId="{0BB59385-5981-46CE-8AE4-421C379B11CB}" type="pres">
      <dgm:prSet presAssocID="{B9D04C93-FA99-4C2D-B3D0-69BF7DDC6388}" presName="spaceRect" presStyleCnt="0"/>
      <dgm:spPr/>
    </dgm:pt>
    <dgm:pt modelId="{C42F1398-A491-4976-A0F2-3B8308982E54}" type="pres">
      <dgm:prSet presAssocID="{B9D04C93-FA99-4C2D-B3D0-69BF7DDC6388}" presName="textRect" presStyleLbl="revTx" presStyleIdx="2" presStyleCnt="4">
        <dgm:presLayoutVars>
          <dgm:chMax val="1"/>
          <dgm:chPref val="1"/>
        </dgm:presLayoutVars>
      </dgm:prSet>
      <dgm:spPr/>
    </dgm:pt>
    <dgm:pt modelId="{3D3EB20F-84E1-45A0-BE16-27EAD6F7C51A}" type="pres">
      <dgm:prSet presAssocID="{F7E52765-C738-4B59-B60E-E7417B0D1ED1}" presName="sibTrans" presStyleLbl="sibTrans2D1" presStyleIdx="0" presStyleCnt="0"/>
      <dgm:spPr/>
    </dgm:pt>
    <dgm:pt modelId="{AAC30255-76F9-48ED-A79E-BA96743AC8F6}" type="pres">
      <dgm:prSet presAssocID="{A609D0DB-A9DE-4C26-8BB6-5614E6B318A0}" presName="compNode" presStyleCnt="0"/>
      <dgm:spPr/>
    </dgm:pt>
    <dgm:pt modelId="{36C22C54-9C50-4DCB-83D0-E5F7DB475B2D}" type="pres">
      <dgm:prSet presAssocID="{A609D0DB-A9DE-4C26-8BB6-5614E6B318A0}" presName="iconBgRect" presStyleLbl="bgShp" presStyleIdx="3" presStyleCnt="4"/>
      <dgm:spPr/>
    </dgm:pt>
    <dgm:pt modelId="{B22668DF-4E0C-43F9-AD30-7606AA75D547}" type="pres">
      <dgm:prSet presAssocID="{A609D0DB-A9DE-4C26-8BB6-5614E6B318A0}" presName="iconRect" presStyleLbl="node1" presStyleIdx="3" presStyleCnt="4"/>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dgm:spPr>
      <dgm:extLst>
        <a:ext uri="{E40237B7-FDA0-4F09-8148-C483321AD2D9}">
          <dgm14:cNvPr xmlns:dgm14="http://schemas.microsoft.com/office/drawing/2010/diagram" id="0" name="" descr="Presentation with Checklist"/>
        </a:ext>
      </dgm:extLst>
    </dgm:pt>
    <dgm:pt modelId="{99A7A4C3-6D5D-47C1-BCD0-6C45A16CA279}" type="pres">
      <dgm:prSet presAssocID="{A609D0DB-A9DE-4C26-8BB6-5614E6B318A0}" presName="spaceRect" presStyleCnt="0"/>
      <dgm:spPr/>
    </dgm:pt>
    <dgm:pt modelId="{E3535FCB-E9F0-43ED-8C4A-D43681922DAF}" type="pres">
      <dgm:prSet presAssocID="{A609D0DB-A9DE-4C26-8BB6-5614E6B318A0}" presName="textRect" presStyleLbl="revTx" presStyleIdx="3" presStyleCnt="4">
        <dgm:presLayoutVars>
          <dgm:chMax val="1"/>
          <dgm:chPref val="1"/>
        </dgm:presLayoutVars>
      </dgm:prSet>
      <dgm:spPr/>
    </dgm:pt>
  </dgm:ptLst>
  <dgm:cxnLst>
    <dgm:cxn modelId="{FBD0CB00-5AEC-45D7-910E-D00DC83CD2E6}" srcId="{8200B52C-000B-4E4D-8B96-ED13758ABFDB}" destId="{B9D04C93-FA99-4C2D-B3D0-69BF7DDC6388}" srcOrd="2" destOrd="0" parTransId="{8DF51B4A-3170-4FB5-9DF3-B94151545ED1}" sibTransId="{F7E52765-C738-4B59-B60E-E7417B0D1ED1}"/>
    <dgm:cxn modelId="{FF26AB07-4D82-437A-ADFC-F845C18B089E}" type="presOf" srcId="{6D1F6AEB-11FF-4B4A-A830-E26700FD022D}" destId="{DA508CDC-CB83-4408-BFF5-EF54492C3D39}" srcOrd="0" destOrd="0" presId="urn:microsoft.com/office/officeart/2018/2/layout/IconCircleList"/>
    <dgm:cxn modelId="{094A3608-848C-41ED-B51A-4BDA9110D2A7}" srcId="{8200B52C-000B-4E4D-8B96-ED13758ABFDB}" destId="{A609D0DB-A9DE-4C26-8BB6-5614E6B318A0}" srcOrd="3" destOrd="0" parTransId="{89E88788-A8C8-4111-9875-1060307ABF5C}" sibTransId="{B2C66833-FF59-4E77-9F1B-5180E1A9F479}"/>
    <dgm:cxn modelId="{95C6451A-306C-4CC5-AF2D-C66A99CC154E}" type="presOf" srcId="{8200B52C-000B-4E4D-8B96-ED13758ABFDB}" destId="{47A1AC22-3409-481A-86E4-B6284EDA2585}" srcOrd="0" destOrd="0" presId="urn:microsoft.com/office/officeart/2018/2/layout/IconCircleList"/>
    <dgm:cxn modelId="{D0DC9A33-26EE-4B68-A8D9-D5C50228CC1A}" srcId="{8200B52C-000B-4E4D-8B96-ED13758ABFDB}" destId="{3E72B3F5-1BC1-43D0-BD07-A6DE338230D3}" srcOrd="0" destOrd="0" parTransId="{D8D0A07F-EA7D-423B-8926-D1CDE6429CE0}" sibTransId="{1F9DA5DE-AF98-4840-8F1C-26B8F5502338}"/>
    <dgm:cxn modelId="{955AE142-ABF0-41A6-B7F1-F2079542A5B4}" type="presOf" srcId="{A609D0DB-A9DE-4C26-8BB6-5614E6B318A0}" destId="{E3535FCB-E9F0-43ED-8C4A-D43681922DAF}" srcOrd="0" destOrd="0" presId="urn:microsoft.com/office/officeart/2018/2/layout/IconCircleList"/>
    <dgm:cxn modelId="{DB7B4A6A-EBDA-4F2C-98D5-DE0D10C3BD0B}" type="presOf" srcId="{1F9DA5DE-AF98-4840-8F1C-26B8F5502338}" destId="{77E2A9D7-78AE-4884-87F9-1900CFB96536}" srcOrd="0" destOrd="0" presId="urn:microsoft.com/office/officeart/2018/2/layout/IconCircleList"/>
    <dgm:cxn modelId="{50D74D74-B904-4237-918F-CFC5349F946A}" srcId="{8200B52C-000B-4E4D-8B96-ED13758ABFDB}" destId="{6D1F6AEB-11FF-4B4A-A830-E26700FD022D}" srcOrd="1" destOrd="0" parTransId="{65B6A64A-6FC1-415D-9537-C875FBACED8E}" sibTransId="{0F10C704-D292-47DF-BEDD-070AF35BBFCC}"/>
    <dgm:cxn modelId="{E8DC3CB9-E1C5-4DCA-A5BC-61262594FD3C}" type="presOf" srcId="{F7E52765-C738-4B59-B60E-E7417B0D1ED1}" destId="{3D3EB20F-84E1-45A0-BE16-27EAD6F7C51A}" srcOrd="0" destOrd="0" presId="urn:microsoft.com/office/officeart/2018/2/layout/IconCircleList"/>
    <dgm:cxn modelId="{344875C4-AA29-4803-90AE-01BBFB9B59C0}" type="presOf" srcId="{3E72B3F5-1BC1-43D0-BD07-A6DE338230D3}" destId="{A8278FE0-9D36-4AA0-A79C-86F13E06BCEA}" srcOrd="0" destOrd="0" presId="urn:microsoft.com/office/officeart/2018/2/layout/IconCircleList"/>
    <dgm:cxn modelId="{04DC01C5-23D8-4B34-9988-EF2D0D580C88}" type="presOf" srcId="{B9D04C93-FA99-4C2D-B3D0-69BF7DDC6388}" destId="{C42F1398-A491-4976-A0F2-3B8308982E54}" srcOrd="0" destOrd="0" presId="urn:microsoft.com/office/officeart/2018/2/layout/IconCircleList"/>
    <dgm:cxn modelId="{A8EFCFFE-9E44-47FD-B7F6-12865EEDBF69}" type="presOf" srcId="{0F10C704-D292-47DF-BEDD-070AF35BBFCC}" destId="{0B8EE94F-4F65-4CF7-88BA-B2FBAC3AF2DA}" srcOrd="0" destOrd="0" presId="urn:microsoft.com/office/officeart/2018/2/layout/IconCircleList"/>
    <dgm:cxn modelId="{4EE1CCFF-BF9F-4E5A-9BDC-84875A60F873}" type="presParOf" srcId="{47A1AC22-3409-481A-86E4-B6284EDA2585}" destId="{ECE8A9A7-D406-4220-8988-3285AD5A3332}" srcOrd="0" destOrd="0" presId="urn:microsoft.com/office/officeart/2018/2/layout/IconCircleList"/>
    <dgm:cxn modelId="{6C1199BF-CC9A-4719-AE99-5D49EEEFAB5E}" type="presParOf" srcId="{ECE8A9A7-D406-4220-8988-3285AD5A3332}" destId="{F362DB97-7135-4F02-9E8E-7DD6DB451104}" srcOrd="0" destOrd="0" presId="urn:microsoft.com/office/officeart/2018/2/layout/IconCircleList"/>
    <dgm:cxn modelId="{7D77EFFE-30BE-4E91-8B60-176624F808CC}" type="presParOf" srcId="{F362DB97-7135-4F02-9E8E-7DD6DB451104}" destId="{DB0F2BDC-4176-4E75-A2E4-02C83C205FA8}" srcOrd="0" destOrd="0" presId="urn:microsoft.com/office/officeart/2018/2/layout/IconCircleList"/>
    <dgm:cxn modelId="{678F5E4A-A81F-4AAD-BB50-B81908074281}" type="presParOf" srcId="{F362DB97-7135-4F02-9E8E-7DD6DB451104}" destId="{CE4E74C1-1E63-46EB-9172-7BE50C3EB2A2}" srcOrd="1" destOrd="0" presId="urn:microsoft.com/office/officeart/2018/2/layout/IconCircleList"/>
    <dgm:cxn modelId="{DF490B41-35A5-42C7-885E-7C17A1B201A0}" type="presParOf" srcId="{F362DB97-7135-4F02-9E8E-7DD6DB451104}" destId="{63BF3BA1-049C-4571-BA3D-97256E11B8D9}" srcOrd="2" destOrd="0" presId="urn:microsoft.com/office/officeart/2018/2/layout/IconCircleList"/>
    <dgm:cxn modelId="{8E187716-7711-4D76-BDB1-E1160B6E3D1B}" type="presParOf" srcId="{F362DB97-7135-4F02-9E8E-7DD6DB451104}" destId="{A8278FE0-9D36-4AA0-A79C-86F13E06BCEA}" srcOrd="3" destOrd="0" presId="urn:microsoft.com/office/officeart/2018/2/layout/IconCircleList"/>
    <dgm:cxn modelId="{0E384976-0BD6-4DC5-A68F-0AC732A20D2D}" type="presParOf" srcId="{ECE8A9A7-D406-4220-8988-3285AD5A3332}" destId="{77E2A9D7-78AE-4884-87F9-1900CFB96536}" srcOrd="1" destOrd="0" presId="urn:microsoft.com/office/officeart/2018/2/layout/IconCircleList"/>
    <dgm:cxn modelId="{1ED0FBE2-9B26-4464-BF33-12F12F7CE998}" type="presParOf" srcId="{ECE8A9A7-D406-4220-8988-3285AD5A3332}" destId="{1F56C5B3-0DE9-47A2-A9CF-6F376499BB88}" srcOrd="2" destOrd="0" presId="urn:microsoft.com/office/officeart/2018/2/layout/IconCircleList"/>
    <dgm:cxn modelId="{284F9D4E-B191-4584-AEA2-1A8EAA22B5FA}" type="presParOf" srcId="{1F56C5B3-0DE9-47A2-A9CF-6F376499BB88}" destId="{C504A672-8B18-4B10-8CFB-CDC41F488C53}" srcOrd="0" destOrd="0" presId="urn:microsoft.com/office/officeart/2018/2/layout/IconCircleList"/>
    <dgm:cxn modelId="{5005AB2B-4E47-4DE8-9A97-9E41444451AA}" type="presParOf" srcId="{1F56C5B3-0DE9-47A2-A9CF-6F376499BB88}" destId="{3AA9A760-4E44-4405-B0CB-5B76A60AF9B2}" srcOrd="1" destOrd="0" presId="urn:microsoft.com/office/officeart/2018/2/layout/IconCircleList"/>
    <dgm:cxn modelId="{1C1EB301-BBDA-4DD9-8BB9-B8C091CB44A9}" type="presParOf" srcId="{1F56C5B3-0DE9-47A2-A9CF-6F376499BB88}" destId="{C56D48B5-E1C3-4CDE-AD82-1F7248EDC3FC}" srcOrd="2" destOrd="0" presId="urn:microsoft.com/office/officeart/2018/2/layout/IconCircleList"/>
    <dgm:cxn modelId="{9E2C8ACA-DAEF-4655-A27C-9FC41492F11A}" type="presParOf" srcId="{1F56C5B3-0DE9-47A2-A9CF-6F376499BB88}" destId="{DA508CDC-CB83-4408-BFF5-EF54492C3D39}" srcOrd="3" destOrd="0" presId="urn:microsoft.com/office/officeart/2018/2/layout/IconCircleList"/>
    <dgm:cxn modelId="{94433D55-FD14-4F69-A41E-954C2CF18063}" type="presParOf" srcId="{ECE8A9A7-D406-4220-8988-3285AD5A3332}" destId="{0B8EE94F-4F65-4CF7-88BA-B2FBAC3AF2DA}" srcOrd="3" destOrd="0" presId="urn:microsoft.com/office/officeart/2018/2/layout/IconCircleList"/>
    <dgm:cxn modelId="{8D73EBB8-C525-4421-85DF-AA8138C015F6}" type="presParOf" srcId="{ECE8A9A7-D406-4220-8988-3285AD5A3332}" destId="{5DF87C0D-2106-4F18-99DF-4C2B6857E7CC}" srcOrd="4" destOrd="0" presId="urn:microsoft.com/office/officeart/2018/2/layout/IconCircleList"/>
    <dgm:cxn modelId="{D1D7D46F-3EDF-4CAD-A954-AC98E2FD2E3A}" type="presParOf" srcId="{5DF87C0D-2106-4F18-99DF-4C2B6857E7CC}" destId="{CE5F7620-DBF2-4EE9-B62E-A7444587DA90}" srcOrd="0" destOrd="0" presId="urn:microsoft.com/office/officeart/2018/2/layout/IconCircleList"/>
    <dgm:cxn modelId="{A198FF7D-EB34-42C3-834A-6CE0C1FF4F23}" type="presParOf" srcId="{5DF87C0D-2106-4F18-99DF-4C2B6857E7CC}" destId="{AECB9BE4-BCDE-4B4C-81AF-F29446C7ADDC}" srcOrd="1" destOrd="0" presId="urn:microsoft.com/office/officeart/2018/2/layout/IconCircleList"/>
    <dgm:cxn modelId="{C5BE4889-699C-4AD0-A6E9-FA4D94B5A211}" type="presParOf" srcId="{5DF87C0D-2106-4F18-99DF-4C2B6857E7CC}" destId="{0BB59385-5981-46CE-8AE4-421C379B11CB}" srcOrd="2" destOrd="0" presId="urn:microsoft.com/office/officeart/2018/2/layout/IconCircleList"/>
    <dgm:cxn modelId="{6C36774A-402D-42C7-96C0-49BD911BB36A}" type="presParOf" srcId="{5DF87C0D-2106-4F18-99DF-4C2B6857E7CC}" destId="{C42F1398-A491-4976-A0F2-3B8308982E54}" srcOrd="3" destOrd="0" presId="urn:microsoft.com/office/officeart/2018/2/layout/IconCircleList"/>
    <dgm:cxn modelId="{BD060F5E-15DF-4698-9662-DA11ABC90D82}" type="presParOf" srcId="{ECE8A9A7-D406-4220-8988-3285AD5A3332}" destId="{3D3EB20F-84E1-45A0-BE16-27EAD6F7C51A}" srcOrd="5" destOrd="0" presId="urn:microsoft.com/office/officeart/2018/2/layout/IconCircleList"/>
    <dgm:cxn modelId="{72E3D213-241D-482D-9C7E-75DD9E248F77}" type="presParOf" srcId="{ECE8A9A7-D406-4220-8988-3285AD5A3332}" destId="{AAC30255-76F9-48ED-A79E-BA96743AC8F6}" srcOrd="6" destOrd="0" presId="urn:microsoft.com/office/officeart/2018/2/layout/IconCircleList"/>
    <dgm:cxn modelId="{0F92B3B2-3B4C-4ABE-BC86-F581B9A6AF46}" type="presParOf" srcId="{AAC30255-76F9-48ED-A79E-BA96743AC8F6}" destId="{36C22C54-9C50-4DCB-83D0-E5F7DB475B2D}" srcOrd="0" destOrd="0" presId="urn:microsoft.com/office/officeart/2018/2/layout/IconCircleList"/>
    <dgm:cxn modelId="{4CD63687-D337-441D-A344-FD2BB305BFFF}" type="presParOf" srcId="{AAC30255-76F9-48ED-A79E-BA96743AC8F6}" destId="{B22668DF-4E0C-43F9-AD30-7606AA75D547}" srcOrd="1" destOrd="0" presId="urn:microsoft.com/office/officeart/2018/2/layout/IconCircleList"/>
    <dgm:cxn modelId="{B6F24D3A-3EAB-47C3-A878-32221E6FCB44}" type="presParOf" srcId="{AAC30255-76F9-48ED-A79E-BA96743AC8F6}" destId="{99A7A4C3-6D5D-47C1-BCD0-6C45A16CA279}" srcOrd="2" destOrd="0" presId="urn:microsoft.com/office/officeart/2018/2/layout/IconCircleList"/>
    <dgm:cxn modelId="{63636574-ED71-4BE6-967E-EA06F9C9DC1C}" type="presParOf" srcId="{AAC30255-76F9-48ED-A79E-BA96743AC8F6}" destId="{E3535FCB-E9F0-43ED-8C4A-D43681922DAF}"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0F2BDC-4176-4E75-A2E4-02C83C205FA8}">
      <dsp:nvSpPr>
        <dsp:cNvPr id="0" name=""/>
        <dsp:cNvSpPr/>
      </dsp:nvSpPr>
      <dsp:spPr>
        <a:xfrm>
          <a:off x="289845" y="419001"/>
          <a:ext cx="1375920" cy="137592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4E74C1-1E63-46EB-9172-7BE50C3EB2A2}">
      <dsp:nvSpPr>
        <dsp:cNvPr id="0" name=""/>
        <dsp:cNvSpPr/>
      </dsp:nvSpPr>
      <dsp:spPr>
        <a:xfrm>
          <a:off x="578788" y="707944"/>
          <a:ext cx="798033" cy="79803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278FE0-9D36-4AA0-A79C-86F13E06BCEA}">
      <dsp:nvSpPr>
        <dsp:cNvPr id="0" name=""/>
        <dsp:cNvSpPr/>
      </dsp:nvSpPr>
      <dsp:spPr>
        <a:xfrm>
          <a:off x="1960605" y="419001"/>
          <a:ext cx="3243239" cy="137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kern="1200" dirty="0"/>
            <a:t>Microphones will be muted for this webinar. Please ask questions via chat. Be sure to select “To: Everyone” when posting a question.</a:t>
          </a:r>
        </a:p>
      </dsp:txBody>
      <dsp:txXfrm>
        <a:off x="1960605" y="419001"/>
        <a:ext cx="3243239" cy="1375920"/>
      </dsp:txXfrm>
    </dsp:sp>
    <dsp:sp modelId="{C504A672-8B18-4B10-8CFB-CDC41F488C53}">
      <dsp:nvSpPr>
        <dsp:cNvPr id="0" name=""/>
        <dsp:cNvSpPr/>
      </dsp:nvSpPr>
      <dsp:spPr>
        <a:xfrm>
          <a:off x="5768955" y="419001"/>
          <a:ext cx="1375920" cy="137592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A9A760-4E44-4405-B0CB-5B76A60AF9B2}">
      <dsp:nvSpPr>
        <dsp:cNvPr id="0" name=""/>
        <dsp:cNvSpPr/>
      </dsp:nvSpPr>
      <dsp:spPr>
        <a:xfrm>
          <a:off x="6057898" y="707944"/>
          <a:ext cx="798033" cy="79803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508CDC-CB83-4408-BFF5-EF54492C3D39}">
      <dsp:nvSpPr>
        <dsp:cNvPr id="0" name=""/>
        <dsp:cNvSpPr/>
      </dsp:nvSpPr>
      <dsp:spPr>
        <a:xfrm>
          <a:off x="7439715" y="419001"/>
          <a:ext cx="3243239" cy="137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kern="1200" dirty="0"/>
            <a:t>If the PowerPoint isn’t formatting correctly on your screen, select “Fit to Screen” under view options.</a:t>
          </a:r>
        </a:p>
      </dsp:txBody>
      <dsp:txXfrm>
        <a:off x="7439715" y="419001"/>
        <a:ext cx="3243239" cy="1375920"/>
      </dsp:txXfrm>
    </dsp:sp>
    <dsp:sp modelId="{CE5F7620-DBF2-4EE9-B62E-A7444587DA90}">
      <dsp:nvSpPr>
        <dsp:cNvPr id="0" name=""/>
        <dsp:cNvSpPr/>
      </dsp:nvSpPr>
      <dsp:spPr>
        <a:xfrm>
          <a:off x="289845" y="2530190"/>
          <a:ext cx="1375920" cy="137592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CB9BE4-BCDE-4B4C-81AF-F29446C7ADDC}">
      <dsp:nvSpPr>
        <dsp:cNvPr id="0" name=""/>
        <dsp:cNvSpPr/>
      </dsp:nvSpPr>
      <dsp:spPr>
        <a:xfrm>
          <a:off x="578788" y="2819133"/>
          <a:ext cx="798033" cy="79803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2F1398-A491-4976-A0F2-3B8308982E54}">
      <dsp:nvSpPr>
        <dsp:cNvPr id="0" name=""/>
        <dsp:cNvSpPr/>
      </dsp:nvSpPr>
      <dsp:spPr>
        <a:xfrm>
          <a:off x="1960605" y="2530190"/>
          <a:ext cx="3243239" cy="137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kern="1200"/>
            <a:t>We will be asking you to complete a brief survey at the end of this program.</a:t>
          </a:r>
        </a:p>
      </dsp:txBody>
      <dsp:txXfrm>
        <a:off x="1960605" y="2530190"/>
        <a:ext cx="3243239" cy="1375920"/>
      </dsp:txXfrm>
    </dsp:sp>
    <dsp:sp modelId="{36C22C54-9C50-4DCB-83D0-E5F7DB475B2D}">
      <dsp:nvSpPr>
        <dsp:cNvPr id="0" name=""/>
        <dsp:cNvSpPr/>
      </dsp:nvSpPr>
      <dsp:spPr>
        <a:xfrm>
          <a:off x="5768955" y="2530190"/>
          <a:ext cx="1375920" cy="137592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2668DF-4E0C-43F9-AD30-7606AA75D547}">
      <dsp:nvSpPr>
        <dsp:cNvPr id="0" name=""/>
        <dsp:cNvSpPr/>
      </dsp:nvSpPr>
      <dsp:spPr>
        <a:xfrm>
          <a:off x="6057898" y="2819133"/>
          <a:ext cx="798033" cy="79803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535FCB-E9F0-43ED-8C4A-D43681922DAF}">
      <dsp:nvSpPr>
        <dsp:cNvPr id="0" name=""/>
        <dsp:cNvSpPr/>
      </dsp:nvSpPr>
      <dsp:spPr>
        <a:xfrm>
          <a:off x="7439715" y="2530190"/>
          <a:ext cx="3243239" cy="137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kern="1200" dirty="0"/>
            <a:t>This webinar is being recorded and will be archived on the </a:t>
          </a:r>
          <a:r>
            <a:rPr lang="en-US" sz="1900" i="1" kern="1200" dirty="0">
              <a:hlinkClick xmlns:r="http://schemas.openxmlformats.org/officeDocument/2006/relationships" r:id="rId9"/>
            </a:rPr>
            <a:t>State Library Webinar page. </a:t>
          </a:r>
          <a:endParaRPr lang="en-US" sz="1900" kern="1200" dirty="0"/>
        </a:p>
      </dsp:txBody>
      <dsp:txXfrm>
        <a:off x="7439715" y="2530190"/>
        <a:ext cx="3243239" cy="1375920"/>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5" tIns="47113" rIns="94225" bIns="47113" rtlCol="0"/>
          <a:lstStyle>
            <a:lvl1pPr algn="l">
              <a:defRPr sz="1300"/>
            </a:lvl1pPr>
          </a:lstStyle>
          <a:p>
            <a:endParaRPr lang="en-US"/>
          </a:p>
        </p:txBody>
      </p:sp>
      <p:sp>
        <p:nvSpPr>
          <p:cNvPr id="3" name="Date Placeholder 2"/>
          <p:cNvSpPr>
            <a:spLocks noGrp="1"/>
          </p:cNvSpPr>
          <p:nvPr>
            <p:ph type="dt" sz="quarter" idx="1"/>
          </p:nvPr>
        </p:nvSpPr>
        <p:spPr>
          <a:xfrm>
            <a:off x="4023092" y="0"/>
            <a:ext cx="3077739" cy="471054"/>
          </a:xfrm>
          <a:prstGeom prst="rect">
            <a:avLst/>
          </a:prstGeom>
        </p:spPr>
        <p:txBody>
          <a:bodyPr vert="horz" lIns="94225" tIns="47113" rIns="94225" bIns="47113" rtlCol="0"/>
          <a:lstStyle>
            <a:lvl1pPr algn="r">
              <a:defRPr sz="1300"/>
            </a:lvl1pPr>
          </a:lstStyle>
          <a:p>
            <a:fld id="{14315989-BA78-4BF8-8F2A-0E1EBBA405EC}" type="datetimeFigureOut">
              <a:rPr lang="en-US" smtClean="0"/>
              <a:t>11/16/2021</a:t>
            </a:fld>
            <a:endParaRPr lang="en-US"/>
          </a:p>
        </p:txBody>
      </p:sp>
      <p:sp>
        <p:nvSpPr>
          <p:cNvPr id="4" name="Footer Placeholder 3"/>
          <p:cNvSpPr>
            <a:spLocks noGrp="1"/>
          </p:cNvSpPr>
          <p:nvPr>
            <p:ph type="ftr" sz="quarter" idx="2"/>
          </p:nvPr>
        </p:nvSpPr>
        <p:spPr>
          <a:xfrm>
            <a:off x="0" y="8917422"/>
            <a:ext cx="3077739" cy="471053"/>
          </a:xfrm>
          <a:prstGeom prst="rect">
            <a:avLst/>
          </a:prstGeom>
        </p:spPr>
        <p:txBody>
          <a:bodyPr vert="horz" lIns="94225" tIns="47113" rIns="94225" bIns="47113" rtlCol="0" anchor="b"/>
          <a:lstStyle>
            <a:lvl1pPr algn="l">
              <a:defRPr sz="1300"/>
            </a:lvl1pPr>
          </a:lstStyle>
          <a:p>
            <a:endParaRPr lang="en-US"/>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5" tIns="47113" rIns="94225" bIns="47113" rtlCol="0" anchor="b"/>
          <a:lstStyle>
            <a:lvl1pPr algn="r">
              <a:defRPr sz="1300"/>
            </a:lvl1pPr>
          </a:lstStyle>
          <a:p>
            <a:fld id="{8E342A53-58C1-460C-B82D-8E4B28A15CD2}" type="slidenum">
              <a:rPr lang="en-US" smtClean="0"/>
              <a:t>‹#›</a:t>
            </a:fld>
            <a:endParaRPr lang="en-US"/>
          </a:p>
        </p:txBody>
      </p:sp>
    </p:spTree>
    <p:extLst>
      <p:ext uri="{BB962C8B-B14F-4D97-AF65-F5344CB8AC3E}">
        <p14:creationId xmlns:p14="http://schemas.microsoft.com/office/powerpoint/2010/main" val="2129492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5" tIns="47113" rIns="94225" bIns="47113" rtlCol="0"/>
          <a:lstStyle>
            <a:lvl1pPr algn="l">
              <a:defRPr sz="13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5" tIns="47113" rIns="94225" bIns="47113" rtlCol="0"/>
          <a:lstStyle>
            <a:lvl1pPr algn="r">
              <a:defRPr sz="1300"/>
            </a:lvl1pPr>
          </a:lstStyle>
          <a:p>
            <a:fld id="{75384EA7-E73D-4174-96A6-BB1A8DC10812}" type="datetimeFigureOut">
              <a:rPr lang="en-US" smtClean="0"/>
              <a:t>11/16/2021</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5" tIns="47113" rIns="94225" bIns="47113" rtlCol="0" anchor="ctr"/>
          <a:lstStyle/>
          <a:p>
            <a:endParaRPr lang="en-US"/>
          </a:p>
        </p:txBody>
      </p:sp>
      <p:sp>
        <p:nvSpPr>
          <p:cNvPr id="5" name="Notes Placeholder 4"/>
          <p:cNvSpPr>
            <a:spLocks noGrp="1"/>
          </p:cNvSpPr>
          <p:nvPr>
            <p:ph type="body" sz="quarter" idx="3"/>
          </p:nvPr>
        </p:nvSpPr>
        <p:spPr>
          <a:xfrm>
            <a:off x="710248" y="4518203"/>
            <a:ext cx="5681980" cy="3696713"/>
          </a:xfrm>
          <a:prstGeom prst="rect">
            <a:avLst/>
          </a:prstGeom>
        </p:spPr>
        <p:txBody>
          <a:bodyPr vert="horz" lIns="94225" tIns="47113" rIns="94225" bIns="4711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5" tIns="47113" rIns="94225" bIns="47113" rtlCol="0" anchor="b"/>
          <a:lstStyle>
            <a:lvl1pPr algn="l">
              <a:defRPr sz="13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5" tIns="47113" rIns="94225" bIns="47113" rtlCol="0" anchor="b"/>
          <a:lstStyle>
            <a:lvl1pPr algn="r">
              <a:defRPr sz="1300"/>
            </a:lvl1pPr>
          </a:lstStyle>
          <a:p>
            <a:fld id="{E4CC84AD-40F6-4150-A845-97F9C5E20AE7}" type="slidenum">
              <a:rPr lang="en-US" smtClean="0"/>
              <a:t>‹#›</a:t>
            </a:fld>
            <a:endParaRPr lang="en-US"/>
          </a:p>
        </p:txBody>
      </p:sp>
    </p:spTree>
    <p:extLst>
      <p:ext uri="{BB962C8B-B14F-4D97-AF65-F5344CB8AC3E}">
        <p14:creationId xmlns:p14="http://schemas.microsoft.com/office/powerpoint/2010/main" val="4201267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53">
              <a:defRPr/>
            </a:pPr>
            <a:endParaRPr lang="en-US" sz="1300" dirty="0"/>
          </a:p>
        </p:txBody>
      </p:sp>
      <p:sp>
        <p:nvSpPr>
          <p:cNvPr id="4" name="Slide Number Placeholder 3"/>
          <p:cNvSpPr>
            <a:spLocks noGrp="1"/>
          </p:cNvSpPr>
          <p:nvPr>
            <p:ph type="sldNum" sz="quarter" idx="10"/>
          </p:nvPr>
        </p:nvSpPr>
        <p:spPr/>
        <p:txBody>
          <a:bodyPr/>
          <a:lstStyle/>
          <a:p>
            <a:fld id="{AC15AF9E-1B4B-4A0C-963B-22B80FD2BDD7}"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594000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CC84AD-40F6-4150-A845-97F9C5E20AE7}" type="slidenum">
              <a:rPr lang="en-US" smtClean="0"/>
              <a:t>2</a:t>
            </a:fld>
            <a:endParaRPr lang="en-US"/>
          </a:p>
        </p:txBody>
      </p:sp>
    </p:spTree>
    <p:extLst>
      <p:ext uri="{BB962C8B-B14F-4D97-AF65-F5344CB8AC3E}">
        <p14:creationId xmlns:p14="http://schemas.microsoft.com/office/powerpoint/2010/main" val="208843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CC84AD-40F6-4150-A845-97F9C5E20AE7}" type="slidenum">
              <a:rPr lang="en-US" smtClean="0"/>
              <a:t>3</a:t>
            </a:fld>
            <a:endParaRPr lang="en-US"/>
          </a:p>
        </p:txBody>
      </p:sp>
    </p:spTree>
    <p:extLst>
      <p:ext uri="{BB962C8B-B14F-4D97-AF65-F5344CB8AC3E}">
        <p14:creationId xmlns:p14="http://schemas.microsoft.com/office/powerpoint/2010/main" val="3269588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CC84AD-40F6-4150-A845-97F9C5E20AE7}" type="slidenum">
              <a:rPr lang="en-US" smtClean="0"/>
              <a:t>4</a:t>
            </a:fld>
            <a:endParaRPr lang="en-US"/>
          </a:p>
        </p:txBody>
      </p:sp>
    </p:spTree>
    <p:extLst>
      <p:ext uri="{BB962C8B-B14F-4D97-AF65-F5344CB8AC3E}">
        <p14:creationId xmlns:p14="http://schemas.microsoft.com/office/powerpoint/2010/main" val="658105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CC84AD-40F6-4150-A845-97F9C5E20AE7}" type="slidenum">
              <a:rPr lang="en-US" smtClean="0"/>
              <a:t>25</a:t>
            </a:fld>
            <a:endParaRPr lang="en-US"/>
          </a:p>
        </p:txBody>
      </p:sp>
    </p:spTree>
    <p:extLst>
      <p:ext uri="{BB962C8B-B14F-4D97-AF65-F5344CB8AC3E}">
        <p14:creationId xmlns:p14="http://schemas.microsoft.com/office/powerpoint/2010/main" val="656337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8940800" y="4206240"/>
            <a:ext cx="1280160" cy="457200"/>
          </a:xfrm>
        </p:spPr>
        <p:txBody>
          <a:bodyPr/>
          <a:lstStyle/>
          <a:p>
            <a:fld id="{55087B91-D496-4556-BBDE-3606ED58EDFA}" type="datetimeFigureOut">
              <a:rPr lang="en-US" smtClean="0">
                <a:solidFill>
                  <a:srgbClr val="438086"/>
                </a:solidFill>
              </a:rPr>
              <a:pPr/>
              <a:t>11/16/2021</a:t>
            </a:fld>
            <a:endParaRPr lang="en-US" dirty="0">
              <a:solidFill>
                <a:srgbClr val="438086"/>
              </a:solidFill>
            </a:endParaRPr>
          </a:p>
        </p:txBody>
      </p:sp>
      <p:sp>
        <p:nvSpPr>
          <p:cNvPr id="17" name="Footer Placeholder 16"/>
          <p:cNvSpPr>
            <a:spLocks noGrp="1"/>
          </p:cNvSpPr>
          <p:nvPr>
            <p:ph type="ftr" sz="quarter" idx="11"/>
          </p:nvPr>
        </p:nvSpPr>
        <p:spPr>
          <a:xfrm>
            <a:off x="7213600" y="4205288"/>
            <a:ext cx="1727200" cy="457200"/>
          </a:xfrm>
        </p:spPr>
        <p:txBody>
          <a:bodyPr/>
          <a:lstStyle/>
          <a:p>
            <a:endParaRPr lang="en-US" dirty="0">
              <a:solidFill>
                <a:srgbClr val="438086"/>
              </a:solidFill>
            </a:endParaRPr>
          </a:p>
        </p:txBody>
      </p:sp>
      <p:sp>
        <p:nvSpPr>
          <p:cNvPr id="29" name="Slide Number Placeholder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FAF3FB43-1873-4DF6-8D25-7F959A3C4C3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62305751"/>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5087B91-D496-4556-BBDE-3606ED58EDFA}" type="datetimeFigureOut">
              <a:rPr lang="en-US" smtClean="0">
                <a:solidFill>
                  <a:srgbClr val="438086"/>
                </a:solidFill>
              </a:rPr>
              <a:pPr/>
              <a:t>11/16/2021</a:t>
            </a:fld>
            <a:endParaRPr lang="en-US" dirty="0">
              <a:solidFill>
                <a:srgbClr val="438086"/>
              </a:solidFill>
            </a:endParaRPr>
          </a:p>
        </p:txBody>
      </p:sp>
      <p:sp>
        <p:nvSpPr>
          <p:cNvPr id="5" name="Footer Placeholder 4"/>
          <p:cNvSpPr>
            <a:spLocks noGrp="1"/>
          </p:cNvSpPr>
          <p:nvPr>
            <p:ph type="ftr" sz="quarter" idx="11"/>
          </p:nvPr>
        </p:nvSpPr>
        <p:spPr/>
        <p:txBody>
          <a:bodyPr/>
          <a:lstStyle/>
          <a:p>
            <a:endParaRPr lang="en-US" dirty="0">
              <a:solidFill>
                <a:srgbClr val="438086"/>
              </a:solidFill>
            </a:endParaRPr>
          </a:p>
        </p:txBody>
      </p:sp>
      <p:sp>
        <p:nvSpPr>
          <p:cNvPr id="6" name="Slide Number Placeholder 5"/>
          <p:cNvSpPr>
            <a:spLocks noGrp="1"/>
          </p:cNvSpPr>
          <p:nvPr>
            <p:ph type="sldNum" sz="quarter" idx="12"/>
          </p:nvPr>
        </p:nvSpPr>
        <p:spPr/>
        <p:txBody>
          <a:bodyPr/>
          <a:lstStyle/>
          <a:p>
            <a:fld id="{FAF3FB43-1873-4DF6-8D25-7F959A3C4C36}" type="slidenum">
              <a:rPr lang="en-US" smtClean="0"/>
              <a:pPr/>
              <a:t>‹#›</a:t>
            </a:fld>
            <a:endParaRPr lang="en-US" dirty="0"/>
          </a:p>
        </p:txBody>
      </p:sp>
    </p:spTree>
    <p:extLst>
      <p:ext uri="{BB962C8B-B14F-4D97-AF65-F5344CB8AC3E}">
        <p14:creationId xmlns:p14="http://schemas.microsoft.com/office/powerpoint/2010/main" val="3725023523"/>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1143000"/>
            <a:ext cx="83312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5087B91-D496-4556-BBDE-3606ED58EDFA}" type="datetimeFigureOut">
              <a:rPr lang="en-US" smtClean="0">
                <a:solidFill>
                  <a:srgbClr val="438086"/>
                </a:solidFill>
              </a:rPr>
              <a:pPr/>
              <a:t>11/16/2021</a:t>
            </a:fld>
            <a:endParaRPr lang="en-US" dirty="0">
              <a:solidFill>
                <a:srgbClr val="438086"/>
              </a:solidFill>
            </a:endParaRPr>
          </a:p>
        </p:txBody>
      </p:sp>
      <p:sp>
        <p:nvSpPr>
          <p:cNvPr id="5" name="Footer Placeholder 4"/>
          <p:cNvSpPr>
            <a:spLocks noGrp="1"/>
          </p:cNvSpPr>
          <p:nvPr>
            <p:ph type="ftr" sz="quarter" idx="11"/>
          </p:nvPr>
        </p:nvSpPr>
        <p:spPr/>
        <p:txBody>
          <a:bodyPr/>
          <a:lstStyle/>
          <a:p>
            <a:endParaRPr lang="en-US" dirty="0">
              <a:solidFill>
                <a:srgbClr val="438086"/>
              </a:solidFill>
            </a:endParaRPr>
          </a:p>
        </p:txBody>
      </p:sp>
      <p:sp>
        <p:nvSpPr>
          <p:cNvPr id="6" name="Slide Number Placeholder 5"/>
          <p:cNvSpPr>
            <a:spLocks noGrp="1"/>
          </p:cNvSpPr>
          <p:nvPr>
            <p:ph type="sldNum" sz="quarter" idx="12"/>
          </p:nvPr>
        </p:nvSpPr>
        <p:spPr/>
        <p:txBody>
          <a:bodyPr/>
          <a:lstStyle/>
          <a:p>
            <a:fld id="{FAF3FB43-1873-4DF6-8D25-7F959A3C4C36}" type="slidenum">
              <a:rPr lang="en-US" smtClean="0"/>
              <a:pPr/>
              <a:t>‹#›</a:t>
            </a:fld>
            <a:endParaRPr lang="en-US" dirty="0"/>
          </a:p>
        </p:txBody>
      </p:sp>
    </p:spTree>
    <p:extLst>
      <p:ext uri="{BB962C8B-B14F-4D97-AF65-F5344CB8AC3E}">
        <p14:creationId xmlns:p14="http://schemas.microsoft.com/office/powerpoint/2010/main" val="2429289258"/>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5087B91-D496-4556-BBDE-3606ED58EDFA}" type="datetimeFigureOut">
              <a:rPr lang="en-US" smtClean="0">
                <a:solidFill>
                  <a:srgbClr val="438086"/>
                </a:solidFill>
              </a:rPr>
              <a:pPr/>
              <a:t>11/16/2021</a:t>
            </a:fld>
            <a:endParaRPr lang="en-US" dirty="0">
              <a:solidFill>
                <a:srgbClr val="438086"/>
              </a:solidFill>
            </a:endParaRPr>
          </a:p>
        </p:txBody>
      </p:sp>
      <p:sp>
        <p:nvSpPr>
          <p:cNvPr id="5" name="Footer Placeholder 4"/>
          <p:cNvSpPr>
            <a:spLocks noGrp="1"/>
          </p:cNvSpPr>
          <p:nvPr>
            <p:ph type="ftr" sz="quarter" idx="11"/>
          </p:nvPr>
        </p:nvSpPr>
        <p:spPr/>
        <p:txBody>
          <a:bodyPr/>
          <a:lstStyle/>
          <a:p>
            <a:endParaRPr lang="en-US" dirty="0">
              <a:solidFill>
                <a:srgbClr val="438086"/>
              </a:solidFill>
            </a:endParaRPr>
          </a:p>
        </p:txBody>
      </p:sp>
      <p:sp>
        <p:nvSpPr>
          <p:cNvPr id="6" name="Slide Number Placeholder 5"/>
          <p:cNvSpPr>
            <a:spLocks noGrp="1"/>
          </p:cNvSpPr>
          <p:nvPr>
            <p:ph type="sldNum" sz="quarter" idx="12"/>
          </p:nvPr>
        </p:nvSpPr>
        <p:spPr/>
        <p:txBody>
          <a:bodyPr/>
          <a:lstStyle/>
          <a:p>
            <a:fld id="{FAF3FB43-1873-4DF6-8D25-7F959A3C4C36}" type="slidenum">
              <a:rPr lang="en-US" smtClean="0"/>
              <a:pPr/>
              <a:t>‹#›</a:t>
            </a:fld>
            <a:endParaRPr lang="en-US" dirty="0"/>
          </a:p>
        </p:txBody>
      </p:sp>
    </p:spTree>
    <p:extLst>
      <p:ext uri="{BB962C8B-B14F-4D97-AF65-F5344CB8AC3E}">
        <p14:creationId xmlns:p14="http://schemas.microsoft.com/office/powerpoint/2010/main" val="890227803"/>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55087B91-D496-4556-BBDE-3606ED58EDFA}" type="datetimeFigureOut">
              <a:rPr lang="en-US" smtClean="0">
                <a:solidFill>
                  <a:srgbClr val="438086"/>
                </a:solidFill>
              </a:rPr>
              <a:pPr/>
              <a:t>11/16/2021</a:t>
            </a:fld>
            <a:endParaRPr lang="en-US" dirty="0">
              <a:solidFill>
                <a:srgbClr val="438086"/>
              </a:solidFill>
            </a:endParaRPr>
          </a:p>
        </p:txBody>
      </p:sp>
      <p:sp>
        <p:nvSpPr>
          <p:cNvPr id="5" name="Footer Placeholder 4"/>
          <p:cNvSpPr>
            <a:spLocks noGrp="1"/>
          </p:cNvSpPr>
          <p:nvPr>
            <p:ph type="ftr" sz="quarter" idx="11"/>
          </p:nvPr>
        </p:nvSpPr>
        <p:spPr/>
        <p:txBody>
          <a:bodyPr/>
          <a:lstStyle/>
          <a:p>
            <a:endParaRPr lang="en-US" dirty="0">
              <a:solidFill>
                <a:srgbClr val="438086"/>
              </a:solidFill>
            </a:endParaRPr>
          </a:p>
        </p:txBody>
      </p:sp>
      <p:sp>
        <p:nvSpPr>
          <p:cNvPr id="6" name="Slide Number Placeholder 5"/>
          <p:cNvSpPr>
            <a:spLocks noGrp="1"/>
          </p:cNvSpPr>
          <p:nvPr>
            <p:ph type="sldNum" sz="quarter" idx="12"/>
          </p:nvPr>
        </p:nvSpPr>
        <p:spPr/>
        <p:txBody>
          <a:bodyPr/>
          <a:lstStyle/>
          <a:p>
            <a:fld id="{FAF3FB43-1873-4DF6-8D25-7F959A3C4C36}" type="slidenum">
              <a:rPr lang="en-US" smtClean="0"/>
              <a:pPr/>
              <a:t>‹#›</a:t>
            </a:fld>
            <a:endParaRPr lang="en-US" dirty="0"/>
          </a:p>
        </p:txBody>
      </p:sp>
    </p:spTree>
    <p:extLst>
      <p:ext uri="{BB962C8B-B14F-4D97-AF65-F5344CB8AC3E}">
        <p14:creationId xmlns:p14="http://schemas.microsoft.com/office/powerpoint/2010/main" val="760889214"/>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5087B91-D496-4556-BBDE-3606ED58EDFA}" type="datetimeFigureOut">
              <a:rPr lang="en-US" smtClean="0">
                <a:solidFill>
                  <a:srgbClr val="438086"/>
                </a:solidFill>
              </a:rPr>
              <a:pPr/>
              <a:t>11/16/2021</a:t>
            </a:fld>
            <a:endParaRPr lang="en-US" dirty="0">
              <a:solidFill>
                <a:srgbClr val="438086"/>
              </a:solidFill>
            </a:endParaRPr>
          </a:p>
        </p:txBody>
      </p:sp>
      <p:sp>
        <p:nvSpPr>
          <p:cNvPr id="6" name="Footer Placeholder 5"/>
          <p:cNvSpPr>
            <a:spLocks noGrp="1"/>
          </p:cNvSpPr>
          <p:nvPr>
            <p:ph type="ftr" sz="quarter" idx="11"/>
          </p:nvPr>
        </p:nvSpPr>
        <p:spPr/>
        <p:txBody>
          <a:bodyPr/>
          <a:lstStyle/>
          <a:p>
            <a:endParaRPr lang="en-US" dirty="0">
              <a:solidFill>
                <a:srgbClr val="438086"/>
              </a:solidFill>
            </a:endParaRPr>
          </a:p>
        </p:txBody>
      </p:sp>
      <p:sp>
        <p:nvSpPr>
          <p:cNvPr id="7" name="Slide Number Placeholder 6"/>
          <p:cNvSpPr>
            <a:spLocks noGrp="1"/>
          </p:cNvSpPr>
          <p:nvPr>
            <p:ph type="sldNum" sz="quarter" idx="12"/>
          </p:nvPr>
        </p:nvSpPr>
        <p:spPr/>
        <p:txBody>
          <a:bodyPr/>
          <a:lstStyle/>
          <a:p>
            <a:fld id="{FAF3FB43-1873-4DF6-8D25-7F959A3C4C36}" type="slidenum">
              <a:rPr lang="en-US" smtClean="0"/>
              <a:pPr/>
              <a:t>‹#›</a:t>
            </a:fld>
            <a:endParaRPr lang="en-US" dirty="0"/>
          </a:p>
        </p:txBody>
      </p:sp>
    </p:spTree>
    <p:extLst>
      <p:ext uri="{BB962C8B-B14F-4D97-AF65-F5344CB8AC3E}">
        <p14:creationId xmlns:p14="http://schemas.microsoft.com/office/powerpoint/2010/main" val="3080122090"/>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55087B91-D496-4556-BBDE-3606ED58EDFA}" type="datetimeFigureOut">
              <a:rPr lang="en-US" smtClean="0">
                <a:solidFill>
                  <a:srgbClr val="438086"/>
                </a:solidFill>
              </a:rPr>
              <a:pPr/>
              <a:t>11/16/2021</a:t>
            </a:fld>
            <a:endParaRPr lang="en-US" dirty="0">
              <a:solidFill>
                <a:srgbClr val="438086"/>
              </a:solidFill>
            </a:endParaRPr>
          </a:p>
        </p:txBody>
      </p:sp>
      <p:sp>
        <p:nvSpPr>
          <p:cNvPr id="27" name="Slide Number Placeholder 26"/>
          <p:cNvSpPr>
            <a:spLocks noGrp="1"/>
          </p:cNvSpPr>
          <p:nvPr>
            <p:ph type="sldNum" sz="quarter" idx="11"/>
          </p:nvPr>
        </p:nvSpPr>
        <p:spPr/>
        <p:txBody>
          <a:bodyPr rtlCol="0"/>
          <a:lstStyle/>
          <a:p>
            <a:fld id="{FAF3FB43-1873-4DF6-8D25-7F959A3C4C36}" type="slidenum">
              <a:rPr lang="en-US" smtClean="0"/>
              <a:pPr/>
              <a:t>‹#›</a:t>
            </a:fld>
            <a:endParaRPr lang="en-US" dirty="0"/>
          </a:p>
        </p:txBody>
      </p:sp>
      <p:sp>
        <p:nvSpPr>
          <p:cNvPr id="28" name="Footer Placeholder 27"/>
          <p:cNvSpPr>
            <a:spLocks noGrp="1"/>
          </p:cNvSpPr>
          <p:nvPr>
            <p:ph type="ftr" sz="quarter" idx="12"/>
          </p:nvPr>
        </p:nvSpPr>
        <p:spPr/>
        <p:txBody>
          <a:bodyPr rtlCol="0"/>
          <a:lstStyle/>
          <a:p>
            <a:endParaRPr lang="en-US" dirty="0">
              <a:solidFill>
                <a:srgbClr val="438086"/>
              </a:solidFill>
            </a:endParaRPr>
          </a:p>
        </p:txBody>
      </p:sp>
    </p:spTree>
    <p:extLst>
      <p:ext uri="{BB962C8B-B14F-4D97-AF65-F5344CB8AC3E}">
        <p14:creationId xmlns:p14="http://schemas.microsoft.com/office/powerpoint/2010/main" val="2106931914"/>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8778240" y="612648"/>
            <a:ext cx="1276352" cy="457200"/>
          </a:xfrm>
        </p:spPr>
        <p:txBody>
          <a:bodyPr/>
          <a:lstStyle/>
          <a:p>
            <a:fld id="{55087B91-D496-4556-BBDE-3606ED58EDFA}" type="datetimeFigureOut">
              <a:rPr lang="en-US" smtClean="0">
                <a:solidFill>
                  <a:srgbClr val="438086"/>
                </a:solidFill>
              </a:rPr>
              <a:pPr/>
              <a:t>11/16/2021</a:t>
            </a:fld>
            <a:endParaRPr lang="en-US" dirty="0">
              <a:solidFill>
                <a:srgbClr val="438086"/>
              </a:solidFill>
            </a:endParaRPr>
          </a:p>
        </p:txBody>
      </p:sp>
      <p:sp>
        <p:nvSpPr>
          <p:cNvPr id="4" name="Footer Placeholder 3"/>
          <p:cNvSpPr>
            <a:spLocks noGrp="1"/>
          </p:cNvSpPr>
          <p:nvPr>
            <p:ph type="ftr" sz="quarter" idx="11"/>
          </p:nvPr>
        </p:nvSpPr>
        <p:spPr>
          <a:xfrm>
            <a:off x="7010400" y="612648"/>
            <a:ext cx="1767840" cy="457200"/>
          </a:xfrm>
        </p:spPr>
        <p:txBody>
          <a:bodyPr/>
          <a:lstStyle/>
          <a:p>
            <a:endParaRPr lang="en-US" dirty="0">
              <a:solidFill>
                <a:srgbClr val="438086"/>
              </a:solidFill>
            </a:endParaRPr>
          </a:p>
        </p:txBody>
      </p:sp>
      <p:sp>
        <p:nvSpPr>
          <p:cNvPr id="5" name="Slide Number Placeholder 4"/>
          <p:cNvSpPr>
            <a:spLocks noGrp="1"/>
          </p:cNvSpPr>
          <p:nvPr>
            <p:ph type="sldNum" sz="quarter" idx="12"/>
          </p:nvPr>
        </p:nvSpPr>
        <p:spPr>
          <a:xfrm>
            <a:off x="10899648" y="2272"/>
            <a:ext cx="1016000" cy="365760"/>
          </a:xfrm>
        </p:spPr>
        <p:txBody>
          <a:bodyPr/>
          <a:lstStyle/>
          <a:p>
            <a:fld id="{FAF3FB43-1873-4DF6-8D25-7F959A3C4C36}" type="slidenum">
              <a:rPr lang="en-US" smtClean="0"/>
              <a:pPr/>
              <a:t>‹#›</a:t>
            </a:fld>
            <a:endParaRPr lang="en-US" dirty="0"/>
          </a:p>
        </p:txBody>
      </p:sp>
    </p:spTree>
    <p:extLst>
      <p:ext uri="{BB962C8B-B14F-4D97-AF65-F5344CB8AC3E}">
        <p14:creationId xmlns:p14="http://schemas.microsoft.com/office/powerpoint/2010/main" val="2101868364"/>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087B91-D496-4556-BBDE-3606ED58EDFA}" type="datetimeFigureOut">
              <a:rPr lang="en-US" smtClean="0">
                <a:solidFill>
                  <a:srgbClr val="438086"/>
                </a:solidFill>
              </a:rPr>
              <a:pPr/>
              <a:t>11/16/2021</a:t>
            </a:fld>
            <a:endParaRPr lang="en-US" dirty="0">
              <a:solidFill>
                <a:srgbClr val="438086"/>
              </a:solidFill>
            </a:endParaRPr>
          </a:p>
        </p:txBody>
      </p:sp>
      <p:sp>
        <p:nvSpPr>
          <p:cNvPr id="3" name="Footer Placeholder 2"/>
          <p:cNvSpPr>
            <a:spLocks noGrp="1"/>
          </p:cNvSpPr>
          <p:nvPr>
            <p:ph type="ftr" sz="quarter" idx="11"/>
          </p:nvPr>
        </p:nvSpPr>
        <p:spPr/>
        <p:txBody>
          <a:bodyPr/>
          <a:lstStyle/>
          <a:p>
            <a:endParaRPr lang="en-US" dirty="0">
              <a:solidFill>
                <a:srgbClr val="438086"/>
              </a:solidFill>
            </a:endParaRPr>
          </a:p>
        </p:txBody>
      </p:sp>
      <p:sp>
        <p:nvSpPr>
          <p:cNvPr id="4" name="Slide Number Placeholder 3"/>
          <p:cNvSpPr>
            <a:spLocks noGrp="1"/>
          </p:cNvSpPr>
          <p:nvPr>
            <p:ph type="sldNum" sz="quarter" idx="12"/>
          </p:nvPr>
        </p:nvSpPr>
        <p:spPr/>
        <p:txBody>
          <a:bodyPr/>
          <a:lstStyle/>
          <a:p>
            <a:fld id="{FAF3FB43-1873-4DF6-8D25-7F959A3C4C36}" type="slidenum">
              <a:rPr lang="en-US" smtClean="0"/>
              <a:pPr/>
              <a:t>‹#›</a:t>
            </a:fld>
            <a:endParaRPr lang="en-US" dirty="0"/>
          </a:p>
        </p:txBody>
      </p:sp>
    </p:spTree>
    <p:extLst>
      <p:ext uri="{BB962C8B-B14F-4D97-AF65-F5344CB8AC3E}">
        <p14:creationId xmlns:p14="http://schemas.microsoft.com/office/powerpoint/2010/main" val="2684046754"/>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5087B91-D496-4556-BBDE-3606ED58EDFA}" type="datetimeFigureOut">
              <a:rPr lang="en-US" smtClean="0">
                <a:solidFill>
                  <a:srgbClr val="438086"/>
                </a:solidFill>
              </a:rPr>
              <a:pPr/>
              <a:t>11/16/2021</a:t>
            </a:fld>
            <a:endParaRPr lang="en-US" dirty="0">
              <a:solidFill>
                <a:srgbClr val="438086"/>
              </a:solidFill>
            </a:endParaRPr>
          </a:p>
        </p:txBody>
      </p:sp>
      <p:sp>
        <p:nvSpPr>
          <p:cNvPr id="6" name="Footer Placeholder 5"/>
          <p:cNvSpPr>
            <a:spLocks noGrp="1"/>
          </p:cNvSpPr>
          <p:nvPr>
            <p:ph type="ftr" sz="quarter" idx="11"/>
          </p:nvPr>
        </p:nvSpPr>
        <p:spPr/>
        <p:txBody>
          <a:bodyPr/>
          <a:lstStyle/>
          <a:p>
            <a:endParaRPr lang="en-US" dirty="0">
              <a:solidFill>
                <a:srgbClr val="438086"/>
              </a:solidFill>
            </a:endParaRPr>
          </a:p>
        </p:txBody>
      </p:sp>
      <p:sp>
        <p:nvSpPr>
          <p:cNvPr id="7" name="Slide Number Placeholder 6"/>
          <p:cNvSpPr>
            <a:spLocks noGrp="1"/>
          </p:cNvSpPr>
          <p:nvPr>
            <p:ph type="sldNum" sz="quarter" idx="12"/>
          </p:nvPr>
        </p:nvSpPr>
        <p:spPr/>
        <p:txBody>
          <a:bodyPr/>
          <a:lstStyle/>
          <a:p>
            <a:fld id="{FAF3FB43-1873-4DF6-8D25-7F959A3C4C36}" type="slidenum">
              <a:rPr lang="en-US" smtClean="0"/>
              <a:pPr/>
              <a:t>‹#›</a:t>
            </a:fld>
            <a:endParaRPr lang="en-US" dirty="0"/>
          </a:p>
        </p:txBody>
      </p:sp>
    </p:spTree>
    <p:extLst>
      <p:ext uri="{BB962C8B-B14F-4D97-AF65-F5344CB8AC3E}">
        <p14:creationId xmlns:p14="http://schemas.microsoft.com/office/powerpoint/2010/main" val="2261688068"/>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dirty="0"/>
              <a:t>Click icon to add picture</a:t>
            </a:r>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55087B91-D496-4556-BBDE-3606ED58EDFA}" type="datetimeFigureOut">
              <a:rPr lang="en-US" smtClean="0">
                <a:solidFill>
                  <a:srgbClr val="438086"/>
                </a:solidFill>
              </a:rPr>
              <a:pPr/>
              <a:t>11/16/2021</a:t>
            </a:fld>
            <a:endParaRPr lang="en-US" dirty="0">
              <a:solidFill>
                <a:srgbClr val="438086"/>
              </a:solidFill>
            </a:endParaRPr>
          </a:p>
        </p:txBody>
      </p:sp>
      <p:sp>
        <p:nvSpPr>
          <p:cNvPr id="6" name="Footer Placeholder 5"/>
          <p:cNvSpPr>
            <a:spLocks noGrp="1"/>
          </p:cNvSpPr>
          <p:nvPr>
            <p:ph type="ftr" sz="quarter" idx="11"/>
          </p:nvPr>
        </p:nvSpPr>
        <p:spPr/>
        <p:txBody>
          <a:bodyPr/>
          <a:lstStyle/>
          <a:p>
            <a:endParaRPr lang="en-US" dirty="0">
              <a:solidFill>
                <a:srgbClr val="438086"/>
              </a:solidFill>
            </a:endParaRPr>
          </a:p>
        </p:txBody>
      </p:sp>
      <p:sp>
        <p:nvSpPr>
          <p:cNvPr id="7" name="Slide Number Placeholder 6"/>
          <p:cNvSpPr>
            <a:spLocks noGrp="1"/>
          </p:cNvSpPr>
          <p:nvPr>
            <p:ph type="sldNum" sz="quarter" idx="12"/>
          </p:nvPr>
        </p:nvSpPr>
        <p:spPr/>
        <p:txBody>
          <a:bodyPr/>
          <a:lstStyle/>
          <a:p>
            <a:fld id="{FAF3FB43-1873-4DF6-8D25-7F959A3C4C36}" type="slidenum">
              <a:rPr lang="en-US" smtClean="0"/>
              <a:pPr/>
              <a:t>‹#›</a:t>
            </a:fld>
            <a:endParaRPr lang="en-US" dirty="0"/>
          </a:p>
        </p:txBody>
      </p:sp>
    </p:spTree>
    <p:extLst>
      <p:ext uri="{BB962C8B-B14F-4D97-AF65-F5344CB8AC3E}">
        <p14:creationId xmlns:p14="http://schemas.microsoft.com/office/powerpoint/2010/main" val="3818689891"/>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09600" y="2249424"/>
            <a:ext cx="109728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fld id="{55087B91-D496-4556-BBDE-3606ED58EDFA}" type="datetimeFigureOut">
              <a:rPr lang="en-US" smtClean="0">
                <a:solidFill>
                  <a:srgbClr val="438086"/>
                </a:solidFill>
              </a:rPr>
              <a:pPr/>
              <a:t>11/16/2021</a:t>
            </a:fld>
            <a:endParaRPr lang="en-US" dirty="0">
              <a:solidFill>
                <a:srgbClr val="438086"/>
              </a:solidFill>
            </a:endParaRPr>
          </a:p>
        </p:txBody>
      </p:sp>
      <p:sp>
        <p:nvSpPr>
          <p:cNvPr id="3" name="Footer Placeholder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endParaRPr lang="en-US" dirty="0">
              <a:solidFill>
                <a:srgbClr val="438086"/>
              </a:solidFill>
            </a:endParaRPr>
          </a:p>
        </p:txBody>
      </p:sp>
      <p:sp>
        <p:nvSpPr>
          <p:cNvPr id="23" name="Slide Number Placeholder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FAF3FB43-1873-4DF6-8D25-7F959A3C4C36}" type="slidenum">
              <a:rPr lang="en-US" smtClean="0"/>
              <a:pPr/>
              <a:t>‹#›</a:t>
            </a:fld>
            <a:endParaRPr lang="en-US" dirty="0"/>
          </a:p>
        </p:txBody>
      </p:sp>
    </p:spTree>
    <p:extLst>
      <p:ext uri="{BB962C8B-B14F-4D97-AF65-F5344CB8AC3E}">
        <p14:creationId xmlns:p14="http://schemas.microsoft.com/office/powerpoint/2010/main" val="15183389"/>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spd="med">
    <p:pull/>
  </p:transition>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nysl.nysed.gov/libdev/summer/index.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performersandprograms.com/index.html"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surveymonkey.com/r/D7G6Q8R"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hyperlink" Target="mailto:Sharon.Phillips@nysed.gov" TargetMode="External"/><Relationship Id="rId4" Type="http://schemas.openxmlformats.org/officeDocument/2006/relationships/hyperlink" Target="mailto:petek@fastmail.com"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noGrp="1"/>
          </p:cNvSpPr>
          <p:nvPr>
            <p:ph type="title" idx="4294967295"/>
          </p:nvPr>
        </p:nvSpPr>
        <p:spPr>
          <a:xfrm>
            <a:off x="1669774" y="1862291"/>
            <a:ext cx="8852452" cy="1938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Performers and Programs Database Webinar.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3" name="TextBox 12"/>
          <p:cNvSpPr txBox="1"/>
          <p:nvPr/>
        </p:nvSpPr>
        <p:spPr>
          <a:xfrm>
            <a:off x="343937" y="4595128"/>
            <a:ext cx="9124920" cy="2308324"/>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Friday October 22, 2021</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11:00 AM to Noon.</a:t>
            </a:r>
          </a:p>
          <a:p>
            <a:pPr algn="ctr"/>
            <a:r>
              <a:rPr lang="en-US" sz="2400" b="1" dirty="0">
                <a:latin typeface="Times New Roman" panose="02020603050405020304" pitchFamily="18" charset="0"/>
                <a:cs typeface="Times New Roman" panose="02020603050405020304" pitchFamily="18" charset="0"/>
              </a:rPr>
              <a:t>Presented by Peter Kowalski</a:t>
            </a:r>
          </a:p>
          <a:p>
            <a:pPr algn="ctr"/>
            <a:r>
              <a:rPr lang="en-US" sz="2400" b="1" dirty="0">
                <a:latin typeface="Times New Roman" panose="02020603050405020304" pitchFamily="18" charset="0"/>
                <a:cs typeface="Times New Roman" panose="02020603050405020304" pitchFamily="18" charset="0"/>
              </a:rPr>
              <a:t>with an introduction by Sharon B. Phillips, </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Youth Services Program Manager, New York State Library</a:t>
            </a:r>
            <a:br>
              <a:rPr lang="en-US" sz="2400" b="1"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pic>
        <p:nvPicPr>
          <p:cNvPr id="4" name="Picture 3" descr="New York State Library">
            <a:extLst>
              <a:ext uri="{FF2B5EF4-FFF2-40B4-BE49-F238E27FC236}">
                <a16:creationId xmlns:a16="http://schemas.microsoft.com/office/drawing/2014/main" id="{3941E628-5A10-FA48-ABD5-4D0AA02EA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7770" y="4780722"/>
            <a:ext cx="3205370" cy="1282148"/>
          </a:xfrm>
          <a:prstGeom prst="rect">
            <a:avLst/>
          </a:prstGeom>
        </p:spPr>
      </p:pic>
      <p:pic>
        <p:nvPicPr>
          <p:cNvPr id="5" name="Picture 4" descr="Summer Reading at New York Libraries / Performers and Programs Database">
            <a:extLst>
              <a:ext uri="{FF2B5EF4-FFF2-40B4-BE49-F238E27FC236}">
                <a16:creationId xmlns:a16="http://schemas.microsoft.com/office/drawing/2014/main" id="{0C7F6983-FBE0-4AC7-81D3-49A607B1244C}"/>
              </a:ext>
            </a:extLst>
          </p:cNvPr>
          <p:cNvPicPr>
            <a:picLocks noChangeAspect="1"/>
          </p:cNvPicPr>
          <p:nvPr/>
        </p:nvPicPr>
        <p:blipFill>
          <a:blip r:embed="rId4"/>
          <a:stretch>
            <a:fillRect/>
          </a:stretch>
        </p:blipFill>
        <p:spPr>
          <a:xfrm>
            <a:off x="1660591" y="218784"/>
            <a:ext cx="8297141" cy="1075045"/>
          </a:xfrm>
          <a:prstGeom prst="rect">
            <a:avLst/>
          </a:prstGeom>
        </p:spPr>
      </p:pic>
    </p:spTree>
    <p:extLst>
      <p:ext uri="{BB962C8B-B14F-4D97-AF65-F5344CB8AC3E}">
        <p14:creationId xmlns:p14="http://schemas.microsoft.com/office/powerpoint/2010/main" val="982720810"/>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F2E29-5C4F-1A42-8822-E45A592D2B4C}"/>
              </a:ext>
            </a:extLst>
          </p:cNvPr>
          <p:cNvSpPr>
            <a:spLocks noGrp="1"/>
          </p:cNvSpPr>
          <p:nvPr>
            <p:ph type="title"/>
          </p:nvPr>
        </p:nvSpPr>
        <p:spPr/>
        <p:txBody>
          <a:bodyPr/>
          <a:lstStyle/>
          <a:p>
            <a:r>
              <a:rPr lang="en-US" dirty="0"/>
              <a:t>Performer Information</a:t>
            </a:r>
          </a:p>
        </p:txBody>
      </p:sp>
      <p:sp>
        <p:nvSpPr>
          <p:cNvPr id="5" name="TextBox 4">
            <a:extLst>
              <a:ext uri="{FF2B5EF4-FFF2-40B4-BE49-F238E27FC236}">
                <a16:creationId xmlns:a16="http://schemas.microsoft.com/office/drawing/2014/main" id="{DAD251E9-F71A-4E4F-A89D-32253EA66D44}"/>
              </a:ext>
            </a:extLst>
          </p:cNvPr>
          <p:cNvSpPr txBox="1"/>
          <p:nvPr/>
        </p:nvSpPr>
        <p:spPr>
          <a:xfrm>
            <a:off x="711200" y="2209800"/>
            <a:ext cx="4143022" cy="1946238"/>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dirty="0"/>
              <a:t>Contact Information</a:t>
            </a:r>
          </a:p>
          <a:p>
            <a:pPr marL="285750" indent="-285750">
              <a:lnSpc>
                <a:spcPct val="150000"/>
              </a:lnSpc>
              <a:buFont typeface="Arial" panose="020B0604020202020204" pitchFamily="34" charset="0"/>
              <a:buChar char="•"/>
            </a:pPr>
            <a:r>
              <a:rPr lang="en-US" dirty="0"/>
              <a:t>Previous Appearances</a:t>
            </a:r>
          </a:p>
          <a:p>
            <a:pPr marL="742950" lvl="1" indent="-285750">
              <a:lnSpc>
                <a:spcPct val="150000"/>
              </a:lnSpc>
              <a:buFont typeface="Arial" panose="020B0604020202020204" pitchFamily="34" charset="0"/>
              <a:buChar char="•"/>
            </a:pPr>
            <a:r>
              <a:rPr lang="en-US" dirty="0"/>
              <a:t>Verify and get real reviews!</a:t>
            </a:r>
          </a:p>
          <a:p>
            <a:pPr marL="285750" indent="-285750">
              <a:lnSpc>
                <a:spcPct val="200000"/>
              </a:lnSpc>
              <a:buFont typeface="Arial" panose="020B0604020202020204" pitchFamily="34" charset="0"/>
              <a:buChar char="•"/>
            </a:pPr>
            <a:r>
              <a:rPr lang="en-US" dirty="0"/>
              <a:t>List of programs</a:t>
            </a:r>
          </a:p>
        </p:txBody>
      </p:sp>
      <p:pic>
        <p:nvPicPr>
          <p:cNvPr id="4" name="Picture 3" descr="Screenshot of a performer information page on the Performers and Programs site">
            <a:extLst>
              <a:ext uri="{FF2B5EF4-FFF2-40B4-BE49-F238E27FC236}">
                <a16:creationId xmlns:a16="http://schemas.microsoft.com/office/drawing/2014/main" id="{9617BB73-DEB7-FF4D-8561-5E797037FD3E}"/>
              </a:ext>
            </a:extLst>
          </p:cNvPr>
          <p:cNvPicPr>
            <a:picLocks noChangeAspect="1"/>
          </p:cNvPicPr>
          <p:nvPr/>
        </p:nvPicPr>
        <p:blipFill>
          <a:blip r:embed="rId2"/>
          <a:stretch>
            <a:fillRect/>
          </a:stretch>
        </p:blipFill>
        <p:spPr>
          <a:xfrm>
            <a:off x="5980733" y="1128890"/>
            <a:ext cx="5850022" cy="5020733"/>
          </a:xfrm>
          <a:prstGeom prst="rect">
            <a:avLst/>
          </a:prstGeom>
        </p:spPr>
      </p:pic>
    </p:spTree>
    <p:extLst>
      <p:ext uri="{BB962C8B-B14F-4D97-AF65-F5344CB8AC3E}">
        <p14:creationId xmlns:p14="http://schemas.microsoft.com/office/powerpoint/2010/main" val="1330904609"/>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F2E29-5C4F-1A42-8822-E45A592D2B4C}"/>
              </a:ext>
            </a:extLst>
          </p:cNvPr>
          <p:cNvSpPr>
            <a:spLocks noGrp="1"/>
          </p:cNvSpPr>
          <p:nvPr>
            <p:ph type="title"/>
          </p:nvPr>
        </p:nvSpPr>
        <p:spPr/>
        <p:txBody>
          <a:bodyPr/>
          <a:lstStyle/>
          <a:p>
            <a:r>
              <a:rPr lang="en-US" dirty="0"/>
              <a:t>Program Information</a:t>
            </a:r>
          </a:p>
        </p:txBody>
      </p:sp>
      <p:sp>
        <p:nvSpPr>
          <p:cNvPr id="5" name="TextBox 4">
            <a:extLst>
              <a:ext uri="{FF2B5EF4-FFF2-40B4-BE49-F238E27FC236}">
                <a16:creationId xmlns:a16="http://schemas.microsoft.com/office/drawing/2014/main" id="{DAD251E9-F71A-4E4F-A89D-32253EA66D44}"/>
              </a:ext>
            </a:extLst>
          </p:cNvPr>
          <p:cNvSpPr txBox="1"/>
          <p:nvPr/>
        </p:nvSpPr>
        <p:spPr>
          <a:xfrm>
            <a:off x="711200" y="2209800"/>
            <a:ext cx="4143022" cy="3746731"/>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dirty="0"/>
              <a:t>More details</a:t>
            </a:r>
          </a:p>
          <a:p>
            <a:pPr marL="285750" indent="-285750">
              <a:lnSpc>
                <a:spcPct val="200000"/>
              </a:lnSpc>
              <a:buFont typeface="Arial" panose="020B0604020202020204" pitchFamily="34" charset="0"/>
              <a:buChar char="•"/>
            </a:pPr>
            <a:r>
              <a:rPr lang="en-US" dirty="0"/>
              <a:t>Program Information</a:t>
            </a:r>
          </a:p>
          <a:p>
            <a:pPr marL="285750" indent="-285750">
              <a:lnSpc>
                <a:spcPct val="150000"/>
              </a:lnSpc>
              <a:buFont typeface="Arial" panose="020B0604020202020204" pitchFamily="34" charset="0"/>
              <a:buChar char="•"/>
            </a:pPr>
            <a:r>
              <a:rPr lang="en-US" dirty="0"/>
              <a:t>Requirements</a:t>
            </a:r>
          </a:p>
          <a:p>
            <a:pPr marL="742950" lvl="1" indent="-285750">
              <a:lnSpc>
                <a:spcPct val="150000"/>
              </a:lnSpc>
              <a:buFont typeface="Arial" panose="020B0604020202020204" pitchFamily="34" charset="0"/>
              <a:buChar char="•"/>
            </a:pPr>
            <a:r>
              <a:rPr lang="en-US" dirty="0"/>
              <a:t>Space, materials, etc.</a:t>
            </a:r>
          </a:p>
          <a:p>
            <a:pPr marL="285750" indent="-285750">
              <a:lnSpc>
                <a:spcPct val="150000"/>
              </a:lnSpc>
              <a:buFont typeface="Arial" panose="020B0604020202020204" pitchFamily="34" charset="0"/>
              <a:buChar char="•"/>
            </a:pPr>
            <a:r>
              <a:rPr lang="en-US" dirty="0"/>
              <a:t>Fee information</a:t>
            </a:r>
          </a:p>
          <a:p>
            <a:pPr marL="742950" lvl="1" indent="-285750">
              <a:lnSpc>
                <a:spcPct val="150000"/>
              </a:lnSpc>
              <a:buFont typeface="Arial" panose="020B0604020202020204" pitchFamily="34" charset="0"/>
              <a:buChar char="•"/>
            </a:pPr>
            <a:r>
              <a:rPr lang="en-US" dirty="0"/>
              <a:t>Flat fee/negotiable</a:t>
            </a:r>
          </a:p>
          <a:p>
            <a:pPr marL="742950" lvl="1" indent="-285750">
              <a:lnSpc>
                <a:spcPct val="150000"/>
              </a:lnSpc>
              <a:buFont typeface="Arial" panose="020B0604020202020204" pitchFamily="34" charset="0"/>
              <a:buChar char="•"/>
            </a:pPr>
            <a:r>
              <a:rPr lang="en-US" dirty="0"/>
              <a:t>Travel Information</a:t>
            </a:r>
          </a:p>
          <a:p>
            <a:pPr marL="742950" lvl="1" indent="-285750">
              <a:lnSpc>
                <a:spcPct val="200000"/>
              </a:lnSpc>
              <a:buFont typeface="Arial" panose="020B0604020202020204" pitchFamily="34" charset="0"/>
              <a:buChar char="•"/>
            </a:pPr>
            <a:endParaRPr lang="en-US" dirty="0"/>
          </a:p>
        </p:txBody>
      </p:sp>
      <p:pic>
        <p:nvPicPr>
          <p:cNvPr id="3" name="Picture 2" descr="Screenshot of a program information page on the Performers and Programs site">
            <a:extLst>
              <a:ext uri="{FF2B5EF4-FFF2-40B4-BE49-F238E27FC236}">
                <a16:creationId xmlns:a16="http://schemas.microsoft.com/office/drawing/2014/main" id="{7D5E5EC6-7373-D24A-AF0D-98F9D61106B0}"/>
              </a:ext>
            </a:extLst>
          </p:cNvPr>
          <p:cNvPicPr>
            <a:picLocks noChangeAspect="1"/>
          </p:cNvPicPr>
          <p:nvPr/>
        </p:nvPicPr>
        <p:blipFill>
          <a:blip r:embed="rId2"/>
          <a:stretch>
            <a:fillRect/>
          </a:stretch>
        </p:blipFill>
        <p:spPr>
          <a:xfrm>
            <a:off x="5465224" y="1143000"/>
            <a:ext cx="6444166" cy="5006621"/>
          </a:xfrm>
          <a:prstGeom prst="rect">
            <a:avLst/>
          </a:prstGeom>
        </p:spPr>
      </p:pic>
    </p:spTree>
    <p:extLst>
      <p:ext uri="{BB962C8B-B14F-4D97-AF65-F5344CB8AC3E}">
        <p14:creationId xmlns:p14="http://schemas.microsoft.com/office/powerpoint/2010/main" val="4279001898"/>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F2E29-5C4F-1A42-8822-E45A592D2B4C}"/>
              </a:ext>
            </a:extLst>
          </p:cNvPr>
          <p:cNvSpPr>
            <a:spLocks noGrp="1"/>
          </p:cNvSpPr>
          <p:nvPr>
            <p:ph type="title"/>
          </p:nvPr>
        </p:nvSpPr>
        <p:spPr/>
        <p:txBody>
          <a:bodyPr/>
          <a:lstStyle/>
          <a:p>
            <a:r>
              <a:rPr lang="en-US" dirty="0"/>
              <a:t>Program Information (cont’d)</a:t>
            </a:r>
          </a:p>
        </p:txBody>
      </p:sp>
      <p:sp>
        <p:nvSpPr>
          <p:cNvPr id="5" name="TextBox 4">
            <a:extLst>
              <a:ext uri="{FF2B5EF4-FFF2-40B4-BE49-F238E27FC236}">
                <a16:creationId xmlns:a16="http://schemas.microsoft.com/office/drawing/2014/main" id="{DAD251E9-F71A-4E4F-A89D-32253EA66D44}"/>
              </a:ext>
            </a:extLst>
          </p:cNvPr>
          <p:cNvSpPr txBox="1"/>
          <p:nvPr/>
        </p:nvSpPr>
        <p:spPr>
          <a:xfrm>
            <a:off x="711200" y="2209800"/>
            <a:ext cx="4143022" cy="1115242"/>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dirty="0"/>
              <a:t>Performer Information</a:t>
            </a:r>
          </a:p>
          <a:p>
            <a:pPr marL="742950" lvl="1" indent="-285750">
              <a:lnSpc>
                <a:spcPct val="200000"/>
              </a:lnSpc>
              <a:buFont typeface="Arial" panose="020B0604020202020204" pitchFamily="34" charset="0"/>
              <a:buChar char="•"/>
            </a:pPr>
            <a:endParaRPr lang="en-US" dirty="0"/>
          </a:p>
        </p:txBody>
      </p:sp>
      <p:pic>
        <p:nvPicPr>
          <p:cNvPr id="4" name="Picture 3" descr="Screenshot of an additional view of performer information">
            <a:extLst>
              <a:ext uri="{FF2B5EF4-FFF2-40B4-BE49-F238E27FC236}">
                <a16:creationId xmlns:a16="http://schemas.microsoft.com/office/drawing/2014/main" id="{544DB268-FDCB-7E4D-8F62-85251CEBF621}"/>
              </a:ext>
            </a:extLst>
          </p:cNvPr>
          <p:cNvPicPr>
            <a:picLocks noChangeAspect="1"/>
          </p:cNvPicPr>
          <p:nvPr/>
        </p:nvPicPr>
        <p:blipFill>
          <a:blip r:embed="rId2"/>
          <a:stretch>
            <a:fillRect/>
          </a:stretch>
        </p:blipFill>
        <p:spPr>
          <a:xfrm>
            <a:off x="4854222" y="1972733"/>
            <a:ext cx="7132988" cy="4648200"/>
          </a:xfrm>
          <a:prstGeom prst="rect">
            <a:avLst/>
          </a:prstGeom>
        </p:spPr>
      </p:pic>
    </p:spTree>
    <p:extLst>
      <p:ext uri="{BB962C8B-B14F-4D97-AF65-F5344CB8AC3E}">
        <p14:creationId xmlns:p14="http://schemas.microsoft.com/office/powerpoint/2010/main" val="3617554632"/>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F2E29-5C4F-1A42-8822-E45A592D2B4C}"/>
              </a:ext>
            </a:extLst>
          </p:cNvPr>
          <p:cNvSpPr>
            <a:spLocks noGrp="1"/>
          </p:cNvSpPr>
          <p:nvPr>
            <p:ph type="title"/>
          </p:nvPr>
        </p:nvSpPr>
        <p:spPr/>
        <p:txBody>
          <a:bodyPr/>
          <a:lstStyle/>
          <a:p>
            <a:r>
              <a:rPr lang="en-US" dirty="0"/>
              <a:t>About</a:t>
            </a:r>
          </a:p>
        </p:txBody>
      </p:sp>
      <p:sp>
        <p:nvSpPr>
          <p:cNvPr id="5" name="TextBox 4">
            <a:extLst>
              <a:ext uri="{FF2B5EF4-FFF2-40B4-BE49-F238E27FC236}">
                <a16:creationId xmlns:a16="http://schemas.microsoft.com/office/drawing/2014/main" id="{DAD251E9-F71A-4E4F-A89D-32253EA66D44}"/>
              </a:ext>
            </a:extLst>
          </p:cNvPr>
          <p:cNvSpPr txBox="1"/>
          <p:nvPr/>
        </p:nvSpPr>
        <p:spPr>
          <a:xfrm>
            <a:off x="711200" y="2209800"/>
            <a:ext cx="4631522" cy="2361737"/>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dirty="0"/>
              <a:t>History of the site</a:t>
            </a:r>
          </a:p>
          <a:p>
            <a:pPr marL="285750" indent="-285750">
              <a:lnSpc>
                <a:spcPct val="150000"/>
              </a:lnSpc>
              <a:buFont typeface="Arial" panose="020B0604020202020204" pitchFamily="34" charset="0"/>
              <a:buChar char="•"/>
            </a:pPr>
            <a:r>
              <a:rPr lang="en-US" dirty="0"/>
              <a:t>Regional Coordinators</a:t>
            </a:r>
          </a:p>
          <a:p>
            <a:pPr marL="742950" lvl="1" indent="-285750">
              <a:lnSpc>
                <a:spcPct val="150000"/>
              </a:lnSpc>
              <a:buFont typeface="Arial" panose="020B0604020202020204" pitchFamily="34" charset="0"/>
              <a:buChar char="•"/>
            </a:pPr>
            <a:r>
              <a:rPr lang="en-US" dirty="0"/>
              <a:t>Review and approve new performers</a:t>
            </a:r>
          </a:p>
          <a:p>
            <a:pPr marL="742950" lvl="1" indent="-285750">
              <a:lnSpc>
                <a:spcPct val="150000"/>
              </a:lnSpc>
              <a:buFont typeface="Arial" panose="020B0604020202020204" pitchFamily="34" charset="0"/>
              <a:buChar char="•"/>
            </a:pPr>
            <a:r>
              <a:rPr lang="en-US" dirty="0"/>
              <a:t>Answer your questions</a:t>
            </a:r>
          </a:p>
          <a:p>
            <a:pPr marL="742950" lvl="1" indent="-285750">
              <a:lnSpc>
                <a:spcPct val="200000"/>
              </a:lnSpc>
              <a:buFont typeface="Arial" panose="020B0604020202020204" pitchFamily="34" charset="0"/>
              <a:buChar char="•"/>
            </a:pPr>
            <a:endParaRPr lang="en-US" dirty="0"/>
          </a:p>
        </p:txBody>
      </p:sp>
      <p:pic>
        <p:nvPicPr>
          <p:cNvPr id="6" name="Picture 5" descr="Screenshot of the Performers and Programs &quot;About&quot; page, which lists Regional Coordinators">
            <a:extLst>
              <a:ext uri="{FF2B5EF4-FFF2-40B4-BE49-F238E27FC236}">
                <a16:creationId xmlns:a16="http://schemas.microsoft.com/office/drawing/2014/main" id="{9FBC794E-CD6A-184E-B03C-D655F5B9A35C}"/>
              </a:ext>
            </a:extLst>
          </p:cNvPr>
          <p:cNvPicPr>
            <a:picLocks noChangeAspect="1"/>
          </p:cNvPicPr>
          <p:nvPr/>
        </p:nvPicPr>
        <p:blipFill>
          <a:blip r:embed="rId2"/>
          <a:stretch>
            <a:fillRect/>
          </a:stretch>
        </p:blipFill>
        <p:spPr>
          <a:xfrm>
            <a:off x="5581089" y="1749778"/>
            <a:ext cx="5762944" cy="4758266"/>
          </a:xfrm>
          <a:prstGeom prst="rect">
            <a:avLst/>
          </a:prstGeom>
        </p:spPr>
      </p:pic>
    </p:spTree>
    <p:extLst>
      <p:ext uri="{BB962C8B-B14F-4D97-AF65-F5344CB8AC3E}">
        <p14:creationId xmlns:p14="http://schemas.microsoft.com/office/powerpoint/2010/main" val="880552789"/>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F2E29-5C4F-1A42-8822-E45A592D2B4C}"/>
              </a:ext>
            </a:extLst>
          </p:cNvPr>
          <p:cNvSpPr>
            <a:spLocks noGrp="1"/>
          </p:cNvSpPr>
          <p:nvPr>
            <p:ph type="title"/>
          </p:nvPr>
        </p:nvSpPr>
        <p:spPr/>
        <p:txBody>
          <a:bodyPr/>
          <a:lstStyle/>
          <a:p>
            <a:r>
              <a:rPr lang="en-US" dirty="0"/>
              <a:t>Help</a:t>
            </a:r>
          </a:p>
        </p:txBody>
      </p:sp>
      <p:sp>
        <p:nvSpPr>
          <p:cNvPr id="5" name="TextBox 4">
            <a:extLst>
              <a:ext uri="{FF2B5EF4-FFF2-40B4-BE49-F238E27FC236}">
                <a16:creationId xmlns:a16="http://schemas.microsoft.com/office/drawing/2014/main" id="{DAD251E9-F71A-4E4F-A89D-32253EA66D44}"/>
              </a:ext>
            </a:extLst>
          </p:cNvPr>
          <p:cNvSpPr txBox="1"/>
          <p:nvPr/>
        </p:nvSpPr>
        <p:spPr>
          <a:xfrm>
            <a:off x="711200" y="2209800"/>
            <a:ext cx="4631522" cy="2257862"/>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dirty="0"/>
              <a:t>Search tips and tricks</a:t>
            </a:r>
          </a:p>
          <a:p>
            <a:pPr marL="285750" indent="-285750">
              <a:lnSpc>
                <a:spcPct val="150000"/>
              </a:lnSpc>
              <a:buFont typeface="Arial" panose="020B0604020202020204" pitchFamily="34" charset="0"/>
              <a:buChar char="•"/>
            </a:pPr>
            <a:r>
              <a:rPr lang="en-US" dirty="0"/>
              <a:t>(old) Presentation giving overview of different features</a:t>
            </a:r>
          </a:p>
          <a:p>
            <a:pPr marL="742950" lvl="1" indent="-285750">
              <a:lnSpc>
                <a:spcPct val="150000"/>
              </a:lnSpc>
              <a:buFont typeface="Arial" panose="020B0604020202020204" pitchFamily="34" charset="0"/>
              <a:buChar char="•"/>
            </a:pPr>
            <a:r>
              <a:rPr lang="en-US" dirty="0"/>
              <a:t>Outdated images, but mostly up to date information</a:t>
            </a:r>
          </a:p>
        </p:txBody>
      </p:sp>
      <p:pic>
        <p:nvPicPr>
          <p:cNvPr id="3" name="Picture 2" descr="Screenshot of the Performers and Programs site help section">
            <a:extLst>
              <a:ext uri="{FF2B5EF4-FFF2-40B4-BE49-F238E27FC236}">
                <a16:creationId xmlns:a16="http://schemas.microsoft.com/office/drawing/2014/main" id="{B04C272B-BC0C-044A-95E9-E24BE5A921DE}"/>
              </a:ext>
            </a:extLst>
          </p:cNvPr>
          <p:cNvPicPr>
            <a:picLocks noChangeAspect="1"/>
          </p:cNvPicPr>
          <p:nvPr/>
        </p:nvPicPr>
        <p:blipFill>
          <a:blip r:embed="rId2"/>
          <a:stretch>
            <a:fillRect/>
          </a:stretch>
        </p:blipFill>
        <p:spPr>
          <a:xfrm>
            <a:off x="5667944" y="1320799"/>
            <a:ext cx="6083789" cy="5142089"/>
          </a:xfrm>
          <a:prstGeom prst="rect">
            <a:avLst/>
          </a:prstGeom>
        </p:spPr>
      </p:pic>
    </p:spTree>
    <p:extLst>
      <p:ext uri="{BB962C8B-B14F-4D97-AF65-F5344CB8AC3E}">
        <p14:creationId xmlns:p14="http://schemas.microsoft.com/office/powerpoint/2010/main" val="1114111571"/>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F2E29-5C4F-1A42-8822-E45A592D2B4C}"/>
              </a:ext>
            </a:extLst>
          </p:cNvPr>
          <p:cNvSpPr>
            <a:spLocks noGrp="1"/>
          </p:cNvSpPr>
          <p:nvPr>
            <p:ph type="title"/>
          </p:nvPr>
        </p:nvSpPr>
        <p:spPr>
          <a:xfrm>
            <a:off x="688622" y="2508956"/>
            <a:ext cx="10972800" cy="1066800"/>
          </a:xfrm>
        </p:spPr>
        <p:txBody>
          <a:bodyPr/>
          <a:lstStyle/>
          <a:p>
            <a:r>
              <a:rPr lang="en-US" dirty="0"/>
              <a:t>Questions on the public searching interface?</a:t>
            </a:r>
          </a:p>
        </p:txBody>
      </p:sp>
    </p:spTree>
    <p:extLst>
      <p:ext uri="{BB962C8B-B14F-4D97-AF65-F5344CB8AC3E}">
        <p14:creationId xmlns:p14="http://schemas.microsoft.com/office/powerpoint/2010/main" val="3826745032"/>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F2E29-5C4F-1A42-8822-E45A592D2B4C}"/>
              </a:ext>
            </a:extLst>
          </p:cNvPr>
          <p:cNvSpPr>
            <a:spLocks noGrp="1"/>
          </p:cNvSpPr>
          <p:nvPr>
            <p:ph type="title"/>
          </p:nvPr>
        </p:nvSpPr>
        <p:spPr/>
        <p:txBody>
          <a:bodyPr/>
          <a:lstStyle/>
          <a:p>
            <a:r>
              <a:rPr lang="en-US" dirty="0"/>
              <a:t>Performers Page</a:t>
            </a:r>
          </a:p>
        </p:txBody>
      </p:sp>
      <p:sp>
        <p:nvSpPr>
          <p:cNvPr id="5" name="TextBox 4">
            <a:extLst>
              <a:ext uri="{FF2B5EF4-FFF2-40B4-BE49-F238E27FC236}">
                <a16:creationId xmlns:a16="http://schemas.microsoft.com/office/drawing/2014/main" id="{DAD251E9-F71A-4E4F-A89D-32253EA66D44}"/>
              </a:ext>
            </a:extLst>
          </p:cNvPr>
          <p:cNvSpPr txBox="1"/>
          <p:nvPr/>
        </p:nvSpPr>
        <p:spPr>
          <a:xfrm>
            <a:off x="711200" y="2209800"/>
            <a:ext cx="3793067" cy="1115242"/>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dirty="0"/>
              <a:t>New performer signup</a:t>
            </a:r>
          </a:p>
          <a:p>
            <a:pPr marL="285750" indent="-285750">
              <a:lnSpc>
                <a:spcPct val="200000"/>
              </a:lnSpc>
              <a:buFont typeface="Arial" panose="020B0604020202020204" pitchFamily="34" charset="0"/>
              <a:buChar char="•"/>
            </a:pPr>
            <a:r>
              <a:rPr lang="en-US" dirty="0"/>
              <a:t>Login</a:t>
            </a:r>
          </a:p>
        </p:txBody>
      </p:sp>
      <p:pic>
        <p:nvPicPr>
          <p:cNvPr id="4" name="Picture 3" descr="Screenshot of the Performer login screen">
            <a:extLst>
              <a:ext uri="{FF2B5EF4-FFF2-40B4-BE49-F238E27FC236}">
                <a16:creationId xmlns:a16="http://schemas.microsoft.com/office/drawing/2014/main" id="{F341DE61-12E9-8A46-9B3F-7C9FC44E318B}"/>
              </a:ext>
            </a:extLst>
          </p:cNvPr>
          <p:cNvPicPr>
            <a:picLocks noChangeAspect="1"/>
          </p:cNvPicPr>
          <p:nvPr/>
        </p:nvPicPr>
        <p:blipFill>
          <a:blip r:embed="rId2"/>
          <a:stretch>
            <a:fillRect/>
          </a:stretch>
        </p:blipFill>
        <p:spPr>
          <a:xfrm>
            <a:off x="4662911" y="745067"/>
            <a:ext cx="7186951" cy="5921022"/>
          </a:xfrm>
          <a:prstGeom prst="rect">
            <a:avLst/>
          </a:prstGeom>
        </p:spPr>
      </p:pic>
    </p:spTree>
    <p:extLst>
      <p:ext uri="{BB962C8B-B14F-4D97-AF65-F5344CB8AC3E}">
        <p14:creationId xmlns:p14="http://schemas.microsoft.com/office/powerpoint/2010/main" val="2407679936"/>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F2E29-5C4F-1A42-8822-E45A592D2B4C}"/>
              </a:ext>
            </a:extLst>
          </p:cNvPr>
          <p:cNvSpPr>
            <a:spLocks noGrp="1"/>
          </p:cNvSpPr>
          <p:nvPr>
            <p:ph type="title"/>
          </p:nvPr>
        </p:nvSpPr>
        <p:spPr/>
        <p:txBody>
          <a:bodyPr/>
          <a:lstStyle/>
          <a:p>
            <a:r>
              <a:rPr lang="en-US" dirty="0"/>
              <a:t>Signup</a:t>
            </a:r>
          </a:p>
        </p:txBody>
      </p:sp>
      <p:sp>
        <p:nvSpPr>
          <p:cNvPr id="5" name="TextBox 4">
            <a:extLst>
              <a:ext uri="{FF2B5EF4-FFF2-40B4-BE49-F238E27FC236}">
                <a16:creationId xmlns:a16="http://schemas.microsoft.com/office/drawing/2014/main" id="{DAD251E9-F71A-4E4F-A89D-32253EA66D44}"/>
              </a:ext>
            </a:extLst>
          </p:cNvPr>
          <p:cNvSpPr txBox="1"/>
          <p:nvPr/>
        </p:nvSpPr>
        <p:spPr>
          <a:xfrm>
            <a:off x="711200" y="2209800"/>
            <a:ext cx="3793067" cy="139224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t>Needs Access Code</a:t>
            </a:r>
          </a:p>
          <a:p>
            <a:pPr marL="742950" lvl="1" indent="-285750">
              <a:lnSpc>
                <a:spcPct val="150000"/>
              </a:lnSpc>
              <a:buFont typeface="Arial" panose="020B0604020202020204" pitchFamily="34" charset="0"/>
              <a:buChar char="•"/>
            </a:pPr>
            <a:r>
              <a:rPr lang="en-US" dirty="0"/>
              <a:t>Verifies email address</a:t>
            </a:r>
          </a:p>
          <a:p>
            <a:pPr marL="285750" indent="-285750">
              <a:lnSpc>
                <a:spcPct val="200000"/>
              </a:lnSpc>
              <a:buFont typeface="Arial" panose="020B0604020202020204" pitchFamily="34" charset="0"/>
              <a:buChar char="•"/>
            </a:pPr>
            <a:r>
              <a:rPr lang="en-US" dirty="0"/>
              <a:t>Create account after getting code</a:t>
            </a:r>
          </a:p>
        </p:txBody>
      </p:sp>
      <p:pic>
        <p:nvPicPr>
          <p:cNvPr id="6" name="Picture 5" descr="Screenshot of the &quot;Create New Account&quot; and &quot;Get Access Code&quot; buttons that appear as part of the performer registration process">
            <a:extLst>
              <a:ext uri="{FF2B5EF4-FFF2-40B4-BE49-F238E27FC236}">
                <a16:creationId xmlns:a16="http://schemas.microsoft.com/office/drawing/2014/main" id="{18CF572B-D473-9344-93CD-243D61B45665}"/>
              </a:ext>
            </a:extLst>
          </p:cNvPr>
          <p:cNvPicPr>
            <a:picLocks noChangeAspect="1"/>
          </p:cNvPicPr>
          <p:nvPr/>
        </p:nvPicPr>
        <p:blipFill>
          <a:blip r:embed="rId2"/>
          <a:stretch>
            <a:fillRect/>
          </a:stretch>
        </p:blipFill>
        <p:spPr>
          <a:xfrm>
            <a:off x="5723467" y="1224371"/>
            <a:ext cx="5486400" cy="3086100"/>
          </a:xfrm>
          <a:prstGeom prst="rect">
            <a:avLst/>
          </a:prstGeom>
        </p:spPr>
      </p:pic>
    </p:spTree>
    <p:extLst>
      <p:ext uri="{BB962C8B-B14F-4D97-AF65-F5344CB8AC3E}">
        <p14:creationId xmlns:p14="http://schemas.microsoft.com/office/powerpoint/2010/main" val="1642035621"/>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F2E29-5C4F-1A42-8822-E45A592D2B4C}"/>
              </a:ext>
            </a:extLst>
          </p:cNvPr>
          <p:cNvSpPr>
            <a:spLocks noGrp="1"/>
          </p:cNvSpPr>
          <p:nvPr>
            <p:ph type="title"/>
          </p:nvPr>
        </p:nvSpPr>
        <p:spPr/>
        <p:txBody>
          <a:bodyPr/>
          <a:lstStyle/>
          <a:p>
            <a:r>
              <a:rPr lang="en-US" dirty="0"/>
              <a:t>Getting an Access Code</a:t>
            </a:r>
          </a:p>
        </p:txBody>
      </p:sp>
      <p:sp>
        <p:nvSpPr>
          <p:cNvPr id="5" name="TextBox 4">
            <a:extLst>
              <a:ext uri="{FF2B5EF4-FFF2-40B4-BE49-F238E27FC236}">
                <a16:creationId xmlns:a16="http://schemas.microsoft.com/office/drawing/2014/main" id="{DAD251E9-F71A-4E4F-A89D-32253EA66D44}"/>
              </a:ext>
            </a:extLst>
          </p:cNvPr>
          <p:cNvSpPr txBox="1"/>
          <p:nvPr/>
        </p:nvSpPr>
        <p:spPr>
          <a:xfrm>
            <a:off x="711200" y="2209800"/>
            <a:ext cx="4402667" cy="2492990"/>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dirty="0"/>
              <a:t>Select your home region</a:t>
            </a:r>
          </a:p>
          <a:p>
            <a:pPr marL="285750" indent="-285750">
              <a:spcBef>
                <a:spcPts val="1200"/>
              </a:spcBef>
              <a:buFont typeface="Arial" panose="020B0604020202020204" pitchFamily="34" charset="0"/>
              <a:buChar char="•"/>
            </a:pPr>
            <a:r>
              <a:rPr lang="en-US" dirty="0"/>
              <a:t>“Home” region is where performer is headquartered</a:t>
            </a:r>
          </a:p>
          <a:p>
            <a:pPr marL="285750" indent="-285750">
              <a:spcBef>
                <a:spcPts val="1200"/>
              </a:spcBef>
              <a:buFont typeface="Arial" panose="020B0604020202020204" pitchFamily="34" charset="0"/>
              <a:buChar char="•"/>
            </a:pPr>
            <a:r>
              <a:rPr lang="en-US" dirty="0"/>
              <a:t>“Performance” region is anywhere willing to perform</a:t>
            </a:r>
          </a:p>
          <a:p>
            <a:pPr marL="285750" indent="-285750">
              <a:spcBef>
                <a:spcPts val="1200"/>
              </a:spcBef>
              <a:buFont typeface="Arial" panose="020B0604020202020204" pitchFamily="34" charset="0"/>
              <a:buChar char="•"/>
            </a:pPr>
            <a:r>
              <a:rPr lang="en-US" dirty="0"/>
              <a:t>Emails code</a:t>
            </a:r>
          </a:p>
        </p:txBody>
      </p:sp>
      <p:pic>
        <p:nvPicPr>
          <p:cNvPr id="3" name="Picture 2" descr="Screenshot from the process of requesting a registration code">
            <a:extLst>
              <a:ext uri="{FF2B5EF4-FFF2-40B4-BE49-F238E27FC236}">
                <a16:creationId xmlns:a16="http://schemas.microsoft.com/office/drawing/2014/main" id="{568EB04F-B9BC-284B-8A2E-B67D7B89A81E}"/>
              </a:ext>
            </a:extLst>
          </p:cNvPr>
          <p:cNvPicPr>
            <a:picLocks noChangeAspect="1"/>
          </p:cNvPicPr>
          <p:nvPr/>
        </p:nvPicPr>
        <p:blipFill>
          <a:blip r:embed="rId2"/>
          <a:stretch>
            <a:fillRect/>
          </a:stretch>
        </p:blipFill>
        <p:spPr>
          <a:xfrm>
            <a:off x="5406064" y="2370666"/>
            <a:ext cx="6524174" cy="3649838"/>
          </a:xfrm>
          <a:prstGeom prst="rect">
            <a:avLst/>
          </a:prstGeom>
        </p:spPr>
      </p:pic>
    </p:spTree>
    <p:extLst>
      <p:ext uri="{BB962C8B-B14F-4D97-AF65-F5344CB8AC3E}">
        <p14:creationId xmlns:p14="http://schemas.microsoft.com/office/powerpoint/2010/main" val="4059464457"/>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F2E29-5C4F-1A42-8822-E45A592D2B4C}"/>
              </a:ext>
            </a:extLst>
          </p:cNvPr>
          <p:cNvSpPr>
            <a:spLocks noGrp="1"/>
          </p:cNvSpPr>
          <p:nvPr>
            <p:ph type="title"/>
          </p:nvPr>
        </p:nvSpPr>
        <p:spPr/>
        <p:txBody>
          <a:bodyPr/>
          <a:lstStyle/>
          <a:p>
            <a:r>
              <a:rPr lang="en-US" dirty="0"/>
              <a:t>Registering Step 1</a:t>
            </a:r>
          </a:p>
        </p:txBody>
      </p:sp>
      <p:sp>
        <p:nvSpPr>
          <p:cNvPr id="5" name="TextBox 4">
            <a:extLst>
              <a:ext uri="{FF2B5EF4-FFF2-40B4-BE49-F238E27FC236}">
                <a16:creationId xmlns:a16="http://schemas.microsoft.com/office/drawing/2014/main" id="{DAD251E9-F71A-4E4F-A89D-32253EA66D44}"/>
              </a:ext>
            </a:extLst>
          </p:cNvPr>
          <p:cNvSpPr txBox="1"/>
          <p:nvPr/>
        </p:nvSpPr>
        <p:spPr>
          <a:xfrm>
            <a:off x="711200" y="2209800"/>
            <a:ext cx="4402667" cy="1115242"/>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dirty="0"/>
              <a:t>Enters in contact information</a:t>
            </a:r>
          </a:p>
          <a:p>
            <a:pPr marL="285750" indent="-285750">
              <a:lnSpc>
                <a:spcPct val="200000"/>
              </a:lnSpc>
              <a:buFont typeface="Arial" panose="020B0604020202020204" pitchFamily="34" charset="0"/>
              <a:buChar char="•"/>
            </a:pPr>
            <a:r>
              <a:rPr lang="en-US" dirty="0"/>
              <a:t>Help/more info on certain fields</a:t>
            </a:r>
          </a:p>
        </p:txBody>
      </p:sp>
      <p:pic>
        <p:nvPicPr>
          <p:cNvPr id="4" name="Picture 3" descr="Screenshot of performer registration form">
            <a:extLst>
              <a:ext uri="{FF2B5EF4-FFF2-40B4-BE49-F238E27FC236}">
                <a16:creationId xmlns:a16="http://schemas.microsoft.com/office/drawing/2014/main" id="{0E8E97AA-84CE-204C-8EED-81DEC3C5E1EC}"/>
              </a:ext>
            </a:extLst>
          </p:cNvPr>
          <p:cNvPicPr>
            <a:picLocks noChangeAspect="1"/>
          </p:cNvPicPr>
          <p:nvPr/>
        </p:nvPicPr>
        <p:blipFill>
          <a:blip r:embed="rId2"/>
          <a:stretch>
            <a:fillRect/>
          </a:stretch>
        </p:blipFill>
        <p:spPr>
          <a:xfrm>
            <a:off x="4998091" y="702733"/>
            <a:ext cx="6700086" cy="5715000"/>
          </a:xfrm>
          <a:prstGeom prst="rect">
            <a:avLst/>
          </a:prstGeom>
        </p:spPr>
      </p:pic>
    </p:spTree>
    <p:extLst>
      <p:ext uri="{BB962C8B-B14F-4D97-AF65-F5344CB8AC3E}">
        <p14:creationId xmlns:p14="http://schemas.microsoft.com/office/powerpoint/2010/main" val="880200757"/>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solidFill>
                  <a:schemeClr val="accent2">
                    <a:lumMod val="75000"/>
                  </a:schemeClr>
                </a:solidFill>
                <a:latin typeface="Times New Roman" panose="02020603050405020304" pitchFamily="18" charset="0"/>
                <a:cs typeface="Times New Roman" panose="02020603050405020304" pitchFamily="18" charset="0"/>
              </a:rPr>
              <a:t>Welcome!</a:t>
            </a:r>
          </a:p>
        </p:txBody>
      </p:sp>
      <p:sp>
        <p:nvSpPr>
          <p:cNvPr id="3" name="Content Placeholder 2"/>
          <p:cNvSpPr>
            <a:spLocks noGrp="1"/>
          </p:cNvSpPr>
          <p:nvPr>
            <p:ph idx="1"/>
          </p:nvPr>
        </p:nvSpPr>
        <p:spPr/>
        <p:txBody>
          <a:bodyPr>
            <a:normAutofit fontScale="92500" lnSpcReduction="10000"/>
          </a:bodyPr>
          <a:lstStyle/>
          <a:p>
            <a:pPr>
              <a:buClr>
                <a:schemeClr val="tx1"/>
              </a:buClr>
            </a:pPr>
            <a:r>
              <a:rPr lang="en-US" dirty="0">
                <a:latin typeface="Times New Roman" panose="02020603050405020304" pitchFamily="18" charset="0"/>
                <a:cs typeface="Times New Roman" panose="02020603050405020304" pitchFamily="18" charset="0"/>
              </a:rPr>
              <a:t>Today’s program is part of the </a:t>
            </a:r>
            <a:r>
              <a:rPr lang="en-US" i="1" dirty="0">
                <a:latin typeface="Times New Roman" panose="02020603050405020304" pitchFamily="18" charset="0"/>
                <a:cs typeface="Times New Roman" panose="02020603050405020304" pitchFamily="18" charset="0"/>
              </a:rPr>
              <a:t>Summer Reading </a:t>
            </a:r>
          </a:p>
          <a:p>
            <a:pPr marL="109728" indent="0">
              <a:buClr>
                <a:schemeClr val="tx1"/>
              </a:buClr>
              <a:buNone/>
            </a:pPr>
            <a:r>
              <a:rPr lang="en-US" i="1" dirty="0">
                <a:latin typeface="Times New Roman" panose="02020603050405020304" pitchFamily="18" charset="0"/>
                <a:cs typeface="Times New Roman" panose="02020603050405020304" pitchFamily="18" charset="0"/>
              </a:rPr>
              <a:t>   at New York Libraries </a:t>
            </a:r>
            <a:r>
              <a:rPr lang="en-US" dirty="0">
                <a:latin typeface="Times New Roman" panose="02020603050405020304" pitchFamily="18" charset="0"/>
                <a:cs typeface="Times New Roman" panose="02020603050405020304" pitchFamily="18" charset="0"/>
              </a:rPr>
              <a:t>statewide initiative.  </a:t>
            </a:r>
          </a:p>
          <a:p>
            <a:pPr>
              <a:buClr>
                <a:schemeClr val="tx1"/>
              </a:buClr>
            </a:pPr>
            <a:r>
              <a:rPr lang="en-US" dirty="0">
                <a:latin typeface="Times New Roman" panose="02020603050405020304" pitchFamily="18" charset="0"/>
                <a:cs typeface="Times New Roman" panose="02020603050405020304" pitchFamily="18" charset="0"/>
              </a:rPr>
              <a:t>For Summer Reading information, please visit </a:t>
            </a:r>
            <a:r>
              <a:rPr lang="en-US" dirty="0">
                <a:latin typeface="Times New Roman" panose="02020603050405020304" pitchFamily="18" charset="0"/>
                <a:cs typeface="Times New Roman" panose="02020603050405020304" pitchFamily="18" charset="0"/>
                <a:hlinkClick r:id="rId3"/>
              </a:rPr>
              <a:t>https://www.nysl.nysed.gov/libdev/summer/index.html</a:t>
            </a:r>
            <a:r>
              <a:rPr lang="en-US" dirty="0">
                <a:latin typeface="Times New Roman" panose="02020603050405020304" pitchFamily="18" charset="0"/>
                <a:cs typeface="Times New Roman" panose="02020603050405020304" pitchFamily="18" charset="0"/>
              </a:rPr>
              <a:t> </a:t>
            </a:r>
          </a:p>
          <a:p>
            <a:pPr>
              <a:buClr>
                <a:schemeClr val="tx1"/>
              </a:buClr>
            </a:pPr>
            <a:r>
              <a:rPr lang="en-US" dirty="0">
                <a:solidFill>
                  <a:schemeClr val="tx1"/>
                </a:solidFill>
                <a:latin typeface="Times New Roman" panose="02020603050405020304" pitchFamily="18" charset="0"/>
                <a:cs typeface="Times New Roman" panose="02020603050405020304" pitchFamily="18" charset="0"/>
              </a:rPr>
              <a:t>Find the Performers and Programs database at </a:t>
            </a:r>
            <a:r>
              <a:rPr lang="en-US" dirty="0">
                <a:solidFill>
                  <a:schemeClr val="tx1"/>
                </a:solidFill>
                <a:latin typeface="Times New Roman" panose="02020603050405020304" pitchFamily="18" charset="0"/>
                <a:cs typeface="Times New Roman" panose="02020603050405020304" pitchFamily="18" charset="0"/>
                <a:hlinkClick r:id="rId4"/>
              </a:rPr>
              <a:t>https://performersandprograms.com/index.html</a:t>
            </a:r>
            <a:r>
              <a:rPr lang="en-US" dirty="0">
                <a:solidFill>
                  <a:schemeClr val="tx1"/>
                </a:solidFill>
                <a:latin typeface="Times New Roman" panose="02020603050405020304" pitchFamily="18" charset="0"/>
                <a:cs typeface="Times New Roman" panose="02020603050405020304" pitchFamily="18" charset="0"/>
              </a:rPr>
              <a:t> </a:t>
            </a:r>
          </a:p>
          <a:p>
            <a:pPr marL="109728" indent="0">
              <a:buClr>
                <a:schemeClr val="tx1"/>
              </a:buClr>
              <a:buNone/>
            </a:pPr>
            <a:endParaRPr lang="en-US" sz="2400" i="1" dirty="0">
              <a:latin typeface="Times New Roman" panose="02020603050405020304" pitchFamily="18" charset="0"/>
              <a:cs typeface="Times New Roman" panose="02020603050405020304" pitchFamily="18" charset="0"/>
            </a:endParaRPr>
          </a:p>
          <a:p>
            <a:pPr marL="109728" indent="0">
              <a:buClr>
                <a:schemeClr val="tx1"/>
              </a:buClr>
              <a:buNone/>
            </a:pPr>
            <a:endParaRPr lang="en-US" sz="2400" i="1" dirty="0">
              <a:latin typeface="Times New Roman" panose="02020603050405020304" pitchFamily="18" charset="0"/>
              <a:cs typeface="Times New Roman" panose="02020603050405020304" pitchFamily="18" charset="0"/>
            </a:endParaRPr>
          </a:p>
          <a:p>
            <a:pPr marL="109728" indent="0">
              <a:buClr>
                <a:schemeClr val="tx1"/>
              </a:buClr>
              <a:buNone/>
            </a:pPr>
            <a:r>
              <a:rPr lang="en-US" sz="2400" i="1" dirty="0">
                <a:latin typeface="Times New Roman" panose="02020603050405020304" pitchFamily="18" charset="0"/>
                <a:cs typeface="Times New Roman" panose="02020603050405020304" pitchFamily="18" charset="0"/>
              </a:rPr>
              <a:t>This webinar is supported in large part by the Library Services and Technology Act (LSTA) funds that were awarded to the New York State Library by the Institute of Museum and Library Services (IMLS). </a:t>
            </a:r>
          </a:p>
          <a:p>
            <a:pPr lvl="1"/>
            <a:endParaRPr lang="en-US" dirty="0">
              <a:latin typeface="Times New Roman" panose="02020603050405020304" pitchFamily="18" charset="0"/>
              <a:cs typeface="Times New Roman" panose="02020603050405020304" pitchFamily="18" charset="0"/>
            </a:endParaRPr>
          </a:p>
        </p:txBody>
      </p:sp>
      <p:pic>
        <p:nvPicPr>
          <p:cNvPr id="4" name="Picture 3" descr="Summer Reading at New York Libraries">
            <a:extLst>
              <a:ext uri="{FF2B5EF4-FFF2-40B4-BE49-F238E27FC236}">
                <a16:creationId xmlns:a16="http://schemas.microsoft.com/office/drawing/2014/main" id="{AA638F53-F05C-41E8-A572-58F486E47D9D}"/>
              </a:ext>
            </a:extLst>
          </p:cNvPr>
          <p:cNvPicPr>
            <a:picLocks noChangeAspect="1"/>
          </p:cNvPicPr>
          <p:nvPr/>
        </p:nvPicPr>
        <p:blipFill>
          <a:blip r:embed="rId5"/>
          <a:stretch>
            <a:fillRect/>
          </a:stretch>
        </p:blipFill>
        <p:spPr>
          <a:xfrm>
            <a:off x="8166251" y="1004210"/>
            <a:ext cx="3676207" cy="2450804"/>
          </a:xfrm>
          <a:prstGeom prst="rect">
            <a:avLst/>
          </a:prstGeom>
        </p:spPr>
      </p:pic>
    </p:spTree>
    <p:extLst>
      <p:ext uri="{BB962C8B-B14F-4D97-AF65-F5344CB8AC3E}">
        <p14:creationId xmlns:p14="http://schemas.microsoft.com/office/powerpoint/2010/main" val="3422862772"/>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F2E29-5C4F-1A42-8822-E45A592D2B4C}"/>
              </a:ext>
            </a:extLst>
          </p:cNvPr>
          <p:cNvSpPr>
            <a:spLocks noGrp="1"/>
          </p:cNvSpPr>
          <p:nvPr>
            <p:ph type="title"/>
          </p:nvPr>
        </p:nvSpPr>
        <p:spPr/>
        <p:txBody>
          <a:bodyPr/>
          <a:lstStyle/>
          <a:p>
            <a:r>
              <a:rPr lang="en-US" dirty="0"/>
              <a:t>Registering Step 2</a:t>
            </a:r>
          </a:p>
        </p:txBody>
      </p:sp>
      <p:sp>
        <p:nvSpPr>
          <p:cNvPr id="5" name="TextBox 4">
            <a:extLst>
              <a:ext uri="{FF2B5EF4-FFF2-40B4-BE49-F238E27FC236}">
                <a16:creationId xmlns:a16="http://schemas.microsoft.com/office/drawing/2014/main" id="{DAD251E9-F71A-4E4F-A89D-32253EA66D44}"/>
              </a:ext>
            </a:extLst>
          </p:cNvPr>
          <p:cNvSpPr txBox="1"/>
          <p:nvPr/>
        </p:nvSpPr>
        <p:spPr>
          <a:xfrm>
            <a:off x="711200" y="2209800"/>
            <a:ext cx="4402667" cy="1785104"/>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dirty="0"/>
              <a:t>User logs in</a:t>
            </a:r>
          </a:p>
          <a:p>
            <a:pPr marL="285750" indent="-285750">
              <a:spcBef>
                <a:spcPts val="1200"/>
              </a:spcBef>
              <a:buFont typeface="Arial" panose="020B0604020202020204" pitchFamily="34" charset="0"/>
              <a:buChar char="•"/>
            </a:pPr>
            <a:r>
              <a:rPr lang="en-US" dirty="0"/>
              <a:t>Prompted to enter a program</a:t>
            </a:r>
          </a:p>
          <a:p>
            <a:pPr marL="742950" lvl="1" indent="-285750">
              <a:spcBef>
                <a:spcPts val="1200"/>
              </a:spcBef>
              <a:buFont typeface="Arial" panose="020B0604020202020204" pitchFamily="34" charset="0"/>
              <a:buChar char="•"/>
            </a:pPr>
            <a:r>
              <a:rPr lang="en-US" dirty="0"/>
              <a:t>Required to be approved by admin</a:t>
            </a:r>
          </a:p>
        </p:txBody>
      </p:sp>
      <p:pic>
        <p:nvPicPr>
          <p:cNvPr id="3" name="Picture 2" descr="Screenshot of form for entering a new program">
            <a:extLst>
              <a:ext uri="{FF2B5EF4-FFF2-40B4-BE49-F238E27FC236}">
                <a16:creationId xmlns:a16="http://schemas.microsoft.com/office/drawing/2014/main" id="{7863607A-CA41-2642-A847-EAF7EB9ACC5A}"/>
              </a:ext>
            </a:extLst>
          </p:cNvPr>
          <p:cNvPicPr>
            <a:picLocks noChangeAspect="1"/>
          </p:cNvPicPr>
          <p:nvPr/>
        </p:nvPicPr>
        <p:blipFill>
          <a:blip r:embed="rId2"/>
          <a:stretch>
            <a:fillRect/>
          </a:stretch>
        </p:blipFill>
        <p:spPr>
          <a:xfrm>
            <a:off x="5215467" y="1354666"/>
            <a:ext cx="5949015" cy="5074356"/>
          </a:xfrm>
          <a:prstGeom prst="rect">
            <a:avLst/>
          </a:prstGeom>
        </p:spPr>
      </p:pic>
    </p:spTree>
    <p:extLst>
      <p:ext uri="{BB962C8B-B14F-4D97-AF65-F5344CB8AC3E}">
        <p14:creationId xmlns:p14="http://schemas.microsoft.com/office/powerpoint/2010/main" val="4234508870"/>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F2E29-5C4F-1A42-8822-E45A592D2B4C}"/>
              </a:ext>
            </a:extLst>
          </p:cNvPr>
          <p:cNvSpPr>
            <a:spLocks noGrp="1"/>
          </p:cNvSpPr>
          <p:nvPr>
            <p:ph type="title"/>
          </p:nvPr>
        </p:nvSpPr>
        <p:spPr/>
        <p:txBody>
          <a:bodyPr/>
          <a:lstStyle/>
          <a:p>
            <a:r>
              <a:rPr lang="en-US" dirty="0"/>
              <a:t>Performer Home</a:t>
            </a:r>
          </a:p>
        </p:txBody>
      </p:sp>
      <p:sp>
        <p:nvSpPr>
          <p:cNvPr id="5" name="TextBox 4">
            <a:extLst>
              <a:ext uri="{FF2B5EF4-FFF2-40B4-BE49-F238E27FC236}">
                <a16:creationId xmlns:a16="http://schemas.microsoft.com/office/drawing/2014/main" id="{DAD251E9-F71A-4E4F-A89D-32253EA66D44}"/>
              </a:ext>
            </a:extLst>
          </p:cNvPr>
          <p:cNvSpPr txBox="1"/>
          <p:nvPr/>
        </p:nvSpPr>
        <p:spPr>
          <a:xfrm>
            <a:off x="711201" y="2209800"/>
            <a:ext cx="3876500" cy="2808013"/>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dirty="0"/>
              <a:t>Indicates approval status</a:t>
            </a:r>
          </a:p>
          <a:p>
            <a:pPr marL="742950" lvl="1" indent="-285750">
              <a:spcAft>
                <a:spcPts val="1200"/>
              </a:spcAft>
              <a:buFont typeface="Arial" panose="020B0604020202020204" pitchFamily="34" charset="0"/>
              <a:buChar char="•"/>
            </a:pPr>
            <a:r>
              <a:rPr lang="en-US" dirty="0"/>
              <a:t>Not listed on site until approved</a:t>
            </a:r>
          </a:p>
          <a:p>
            <a:pPr marL="285750" indent="-285750">
              <a:lnSpc>
                <a:spcPct val="200000"/>
              </a:lnSpc>
              <a:buFont typeface="Arial" panose="020B0604020202020204" pitchFamily="34" charset="0"/>
              <a:buChar char="•"/>
            </a:pPr>
            <a:r>
              <a:rPr lang="en-US" dirty="0"/>
              <a:t>Program administration</a:t>
            </a:r>
          </a:p>
          <a:p>
            <a:pPr marL="285750" indent="-285750">
              <a:lnSpc>
                <a:spcPct val="200000"/>
              </a:lnSpc>
              <a:buFont typeface="Arial" panose="020B0604020202020204" pitchFamily="34" charset="0"/>
              <a:buChar char="•"/>
            </a:pPr>
            <a:r>
              <a:rPr lang="en-US" dirty="0"/>
              <a:t>Profile updates</a:t>
            </a:r>
          </a:p>
          <a:p>
            <a:pPr marL="285750" indent="-285750">
              <a:lnSpc>
                <a:spcPct val="200000"/>
              </a:lnSpc>
              <a:buFont typeface="Arial" panose="020B0604020202020204" pitchFamily="34" charset="0"/>
              <a:buChar char="•"/>
            </a:pPr>
            <a:r>
              <a:rPr lang="en-US" dirty="0"/>
              <a:t>Feedback</a:t>
            </a:r>
          </a:p>
        </p:txBody>
      </p:sp>
      <p:pic>
        <p:nvPicPr>
          <p:cNvPr id="4" name="Picture 3" descr="Screenshot of a typical performer account page">
            <a:extLst>
              <a:ext uri="{FF2B5EF4-FFF2-40B4-BE49-F238E27FC236}">
                <a16:creationId xmlns:a16="http://schemas.microsoft.com/office/drawing/2014/main" id="{C8466E64-29A8-0C4B-8C46-54B79467A0D5}"/>
              </a:ext>
            </a:extLst>
          </p:cNvPr>
          <p:cNvPicPr>
            <a:picLocks noChangeAspect="1"/>
          </p:cNvPicPr>
          <p:nvPr/>
        </p:nvPicPr>
        <p:blipFill>
          <a:blip r:embed="rId2"/>
          <a:stretch>
            <a:fillRect/>
          </a:stretch>
        </p:blipFill>
        <p:spPr>
          <a:xfrm>
            <a:off x="4689300" y="1270000"/>
            <a:ext cx="6994700" cy="4318000"/>
          </a:xfrm>
          <a:prstGeom prst="rect">
            <a:avLst/>
          </a:prstGeom>
        </p:spPr>
      </p:pic>
    </p:spTree>
    <p:extLst>
      <p:ext uri="{BB962C8B-B14F-4D97-AF65-F5344CB8AC3E}">
        <p14:creationId xmlns:p14="http://schemas.microsoft.com/office/powerpoint/2010/main" val="2417211135"/>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F2E29-5C4F-1A42-8822-E45A592D2B4C}"/>
              </a:ext>
            </a:extLst>
          </p:cNvPr>
          <p:cNvSpPr>
            <a:spLocks noGrp="1"/>
          </p:cNvSpPr>
          <p:nvPr>
            <p:ph type="title"/>
          </p:nvPr>
        </p:nvSpPr>
        <p:spPr/>
        <p:txBody>
          <a:bodyPr/>
          <a:lstStyle/>
          <a:p>
            <a:r>
              <a:rPr lang="en-US" dirty="0"/>
              <a:t>Program List</a:t>
            </a:r>
          </a:p>
        </p:txBody>
      </p:sp>
      <p:sp>
        <p:nvSpPr>
          <p:cNvPr id="5" name="TextBox 4">
            <a:extLst>
              <a:ext uri="{FF2B5EF4-FFF2-40B4-BE49-F238E27FC236}">
                <a16:creationId xmlns:a16="http://schemas.microsoft.com/office/drawing/2014/main" id="{DAD251E9-F71A-4E4F-A89D-32253EA66D44}"/>
              </a:ext>
            </a:extLst>
          </p:cNvPr>
          <p:cNvSpPr txBox="1"/>
          <p:nvPr/>
        </p:nvSpPr>
        <p:spPr>
          <a:xfrm>
            <a:off x="711201" y="2209800"/>
            <a:ext cx="3876500" cy="1231106"/>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dirty="0"/>
              <a:t>List of all programs</a:t>
            </a:r>
          </a:p>
          <a:p>
            <a:pPr marL="285750" indent="-285750">
              <a:spcAft>
                <a:spcPts val="1200"/>
              </a:spcAft>
              <a:buFont typeface="Arial" panose="020B0604020202020204" pitchFamily="34" charset="0"/>
              <a:buChar char="•"/>
            </a:pPr>
            <a:r>
              <a:rPr lang="en-US" dirty="0"/>
              <a:t>Edit by clicking</a:t>
            </a:r>
          </a:p>
          <a:p>
            <a:pPr marL="285750" indent="-285750">
              <a:spcAft>
                <a:spcPts val="1200"/>
              </a:spcAft>
              <a:buFont typeface="Arial" panose="020B0604020202020204" pitchFamily="34" charset="0"/>
              <a:buChar char="•"/>
            </a:pPr>
            <a:r>
              <a:rPr lang="en-US" dirty="0"/>
              <a:t>Deleting requires confirmation</a:t>
            </a:r>
          </a:p>
        </p:txBody>
      </p:sp>
      <p:pic>
        <p:nvPicPr>
          <p:cNvPr id="3" name="Picture 2" descr="Screenshot of the Program List feature in the performer account section of the site">
            <a:extLst>
              <a:ext uri="{FF2B5EF4-FFF2-40B4-BE49-F238E27FC236}">
                <a16:creationId xmlns:a16="http://schemas.microsoft.com/office/drawing/2014/main" id="{E7A4F679-A26C-7A4C-97F8-2BB0175120DA}"/>
              </a:ext>
            </a:extLst>
          </p:cNvPr>
          <p:cNvPicPr>
            <a:picLocks noChangeAspect="1"/>
          </p:cNvPicPr>
          <p:nvPr/>
        </p:nvPicPr>
        <p:blipFill>
          <a:blip r:embed="rId2"/>
          <a:stretch>
            <a:fillRect/>
          </a:stretch>
        </p:blipFill>
        <p:spPr>
          <a:xfrm>
            <a:off x="4450368" y="1444272"/>
            <a:ext cx="7269365" cy="1984728"/>
          </a:xfrm>
          <a:prstGeom prst="rect">
            <a:avLst/>
          </a:prstGeom>
        </p:spPr>
      </p:pic>
    </p:spTree>
    <p:extLst>
      <p:ext uri="{BB962C8B-B14F-4D97-AF65-F5344CB8AC3E}">
        <p14:creationId xmlns:p14="http://schemas.microsoft.com/office/powerpoint/2010/main" val="3654586428"/>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F2E29-5C4F-1A42-8822-E45A592D2B4C}"/>
              </a:ext>
            </a:extLst>
          </p:cNvPr>
          <p:cNvSpPr>
            <a:spLocks noGrp="1"/>
          </p:cNvSpPr>
          <p:nvPr>
            <p:ph type="title"/>
          </p:nvPr>
        </p:nvSpPr>
        <p:spPr/>
        <p:txBody>
          <a:bodyPr/>
          <a:lstStyle/>
          <a:p>
            <a:r>
              <a:rPr lang="en-US" dirty="0"/>
              <a:t>Performer Feedback</a:t>
            </a:r>
          </a:p>
        </p:txBody>
      </p:sp>
      <p:sp>
        <p:nvSpPr>
          <p:cNvPr id="5" name="TextBox 4">
            <a:extLst>
              <a:ext uri="{FF2B5EF4-FFF2-40B4-BE49-F238E27FC236}">
                <a16:creationId xmlns:a16="http://schemas.microsoft.com/office/drawing/2014/main" id="{DAD251E9-F71A-4E4F-A89D-32253EA66D44}"/>
              </a:ext>
            </a:extLst>
          </p:cNvPr>
          <p:cNvSpPr txBox="1"/>
          <p:nvPr/>
        </p:nvSpPr>
        <p:spPr>
          <a:xfrm>
            <a:off x="711201" y="2209800"/>
            <a:ext cx="3876500" cy="1354217"/>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dirty="0"/>
              <a:t>Sends email to Regional Coordinator</a:t>
            </a:r>
          </a:p>
          <a:p>
            <a:pPr marL="285750" indent="-285750">
              <a:spcAft>
                <a:spcPts val="1200"/>
              </a:spcAft>
              <a:buFont typeface="Arial" panose="020B0604020202020204" pitchFamily="34" charset="0"/>
              <a:buChar char="•"/>
            </a:pPr>
            <a:r>
              <a:rPr lang="en-US" dirty="0"/>
              <a:t>Lists contact info for more direct access</a:t>
            </a:r>
          </a:p>
        </p:txBody>
      </p:sp>
      <p:pic>
        <p:nvPicPr>
          <p:cNvPr id="4" name="Picture 3" descr="Screenshot of the Performer Feedback form that gets sent to Regional Coordinators">
            <a:extLst>
              <a:ext uri="{FF2B5EF4-FFF2-40B4-BE49-F238E27FC236}">
                <a16:creationId xmlns:a16="http://schemas.microsoft.com/office/drawing/2014/main" id="{E15EB57A-CDF9-8740-9DC2-878E94001EAC}"/>
              </a:ext>
            </a:extLst>
          </p:cNvPr>
          <p:cNvPicPr>
            <a:picLocks noChangeAspect="1"/>
          </p:cNvPicPr>
          <p:nvPr/>
        </p:nvPicPr>
        <p:blipFill>
          <a:blip r:embed="rId2"/>
          <a:stretch>
            <a:fillRect/>
          </a:stretch>
        </p:blipFill>
        <p:spPr>
          <a:xfrm>
            <a:off x="5563094" y="1385711"/>
            <a:ext cx="6019306" cy="4648200"/>
          </a:xfrm>
          <a:prstGeom prst="rect">
            <a:avLst/>
          </a:prstGeom>
        </p:spPr>
      </p:pic>
    </p:spTree>
    <p:extLst>
      <p:ext uri="{BB962C8B-B14F-4D97-AF65-F5344CB8AC3E}">
        <p14:creationId xmlns:p14="http://schemas.microsoft.com/office/powerpoint/2010/main" val="4002878900"/>
      </p:ext>
    </p:extLst>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F2E29-5C4F-1A42-8822-E45A592D2B4C}"/>
              </a:ext>
            </a:extLst>
          </p:cNvPr>
          <p:cNvSpPr>
            <a:spLocks noGrp="1"/>
          </p:cNvSpPr>
          <p:nvPr>
            <p:ph type="title"/>
          </p:nvPr>
        </p:nvSpPr>
        <p:spPr>
          <a:xfrm>
            <a:off x="609600" y="2046111"/>
            <a:ext cx="10972800" cy="1066800"/>
          </a:xfrm>
        </p:spPr>
        <p:txBody>
          <a:bodyPr>
            <a:normAutofit fontScale="90000"/>
          </a:bodyPr>
          <a:lstStyle/>
          <a:p>
            <a:pPr algn="ctr"/>
            <a:r>
              <a:rPr lang="en-US" dirty="0"/>
              <a:t>Questions?</a:t>
            </a:r>
            <a:br>
              <a:rPr lang="en-US" dirty="0"/>
            </a:br>
            <a:br>
              <a:rPr lang="en-US" dirty="0"/>
            </a:br>
            <a:r>
              <a:rPr lang="en-US" dirty="0" err="1"/>
              <a:t>PerformersAndPrograms.com</a:t>
            </a:r>
            <a:endParaRPr lang="en-US" dirty="0"/>
          </a:p>
        </p:txBody>
      </p:sp>
    </p:spTree>
    <p:extLst>
      <p:ext uri="{BB962C8B-B14F-4D97-AF65-F5344CB8AC3E}">
        <p14:creationId xmlns:p14="http://schemas.microsoft.com/office/powerpoint/2010/main" val="30971647"/>
      </p:ext>
    </p:extLst>
  </p:cSld>
  <p:clrMapOvr>
    <a:masterClrMapping/>
  </p:clrMapOvr>
  <p:transition spd="med">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solidFill>
                  <a:schemeClr val="accent2">
                    <a:lumMod val="75000"/>
                  </a:schemeClr>
                </a:solidFill>
                <a:latin typeface="Times New Roman" panose="02020603050405020304" pitchFamily="18" charset="0"/>
                <a:cs typeface="Times New Roman" panose="02020603050405020304" pitchFamily="18" charset="0"/>
              </a:rPr>
              <a:t>Conclusion</a:t>
            </a:r>
          </a:p>
        </p:txBody>
      </p:sp>
      <p:sp>
        <p:nvSpPr>
          <p:cNvPr id="3" name="Content Placeholder 2"/>
          <p:cNvSpPr>
            <a:spLocks noGrp="1"/>
          </p:cNvSpPr>
          <p:nvPr>
            <p:ph idx="1"/>
          </p:nvPr>
        </p:nvSpPr>
        <p:spPr/>
        <p:txBody>
          <a:bodyPr>
            <a:normAutofit/>
          </a:bodyPr>
          <a:lstStyle/>
          <a:p>
            <a:pPr>
              <a:buClr>
                <a:schemeClr val="tx1"/>
              </a:buClr>
            </a:pPr>
            <a:r>
              <a:rPr lang="en-US" sz="2800" dirty="0">
                <a:latin typeface="Times New Roman" panose="02020603050405020304" pitchFamily="18" charset="0"/>
                <a:cs typeface="Times New Roman" panose="02020603050405020304" pitchFamily="18" charset="0"/>
              </a:rPr>
              <a:t>Thank you for </a:t>
            </a:r>
            <a:r>
              <a:rPr lang="en-US" dirty="0">
                <a:latin typeface="Times New Roman" panose="02020603050405020304" pitchFamily="18" charset="0"/>
                <a:cs typeface="Times New Roman" panose="02020603050405020304" pitchFamily="18" charset="0"/>
              </a:rPr>
              <a:t>participating – any questions?</a:t>
            </a:r>
            <a:endParaRPr lang="en-US" sz="2800" dirty="0">
              <a:latin typeface="Times New Roman" panose="02020603050405020304" pitchFamily="18" charset="0"/>
              <a:cs typeface="Times New Roman" panose="02020603050405020304" pitchFamily="18" charset="0"/>
            </a:endParaRPr>
          </a:p>
          <a:p>
            <a:pPr>
              <a:buClr>
                <a:schemeClr val="tx1"/>
              </a:buClr>
            </a:pPr>
            <a:endParaRPr lang="en-US" dirty="0">
              <a:latin typeface="Times New Roman" panose="02020603050405020304" pitchFamily="18" charset="0"/>
              <a:cs typeface="Times New Roman" panose="02020603050405020304" pitchFamily="18" charset="0"/>
            </a:endParaRPr>
          </a:p>
          <a:p>
            <a:pPr>
              <a:buClr>
                <a:schemeClr val="tx1"/>
              </a:buClr>
            </a:pPr>
            <a:r>
              <a:rPr lang="en-US" dirty="0">
                <a:latin typeface="Times New Roman" panose="02020603050405020304" pitchFamily="18" charset="0"/>
                <a:cs typeface="Times New Roman" panose="02020603050405020304" pitchFamily="18" charset="0"/>
              </a:rPr>
              <a:t>A survey will be emailed to you shortly – please take a few minutes to respond. We truly appreciate your feedback!</a:t>
            </a:r>
          </a:p>
          <a:p>
            <a:pPr marL="109728" indent="0">
              <a:buClr>
                <a:schemeClr val="tx1"/>
              </a:buClr>
              <a:buNone/>
            </a:pPr>
            <a:r>
              <a:rPr 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hlinkClick r:id="rId3"/>
              </a:rPr>
              <a:t>https://www.surveymonkey.com/r/D7G6Q8R</a:t>
            </a:r>
            <a:r>
              <a:rPr lang="en-US" dirty="0">
                <a:latin typeface="Times New Roman" panose="02020603050405020304" pitchFamily="18" charset="0"/>
                <a:cs typeface="Times New Roman" panose="02020603050405020304" pitchFamily="18" charset="0"/>
              </a:rPr>
              <a:t> </a:t>
            </a:r>
          </a:p>
          <a:p>
            <a:pPr marL="109728" indent="0">
              <a:buClr>
                <a:schemeClr val="tx1"/>
              </a:buClr>
              <a:buNone/>
            </a:pPr>
            <a:endParaRPr lang="en-US" dirty="0">
              <a:latin typeface="Times New Roman" panose="02020603050405020304" pitchFamily="18" charset="0"/>
              <a:cs typeface="Times New Roman" panose="02020603050405020304" pitchFamily="18" charset="0"/>
            </a:endParaRPr>
          </a:p>
          <a:p>
            <a:pPr>
              <a:buClr>
                <a:schemeClr val="tx1"/>
              </a:buClr>
            </a:pPr>
            <a:r>
              <a:rPr lang="en-US" dirty="0">
                <a:latin typeface="Times New Roman" panose="02020603050405020304" pitchFamily="18" charset="0"/>
                <a:cs typeface="Times New Roman" panose="02020603050405020304" pitchFamily="18" charset="0"/>
              </a:rPr>
              <a:t>Contact information for speakers:</a:t>
            </a:r>
          </a:p>
          <a:p>
            <a:pPr lvl="1">
              <a:buClr>
                <a:schemeClr val="tx1"/>
              </a:buClr>
            </a:pPr>
            <a:r>
              <a:rPr lang="en-US" dirty="0">
                <a:solidFill>
                  <a:schemeClr val="tx1"/>
                </a:solidFill>
                <a:latin typeface="Times New Roman" panose="02020603050405020304" pitchFamily="18" charset="0"/>
                <a:cs typeface="Times New Roman" panose="02020603050405020304" pitchFamily="18" charset="0"/>
              </a:rPr>
              <a:t>Peter Kowalski: </a:t>
            </a:r>
            <a:r>
              <a:rPr lang="en-US" dirty="0">
                <a:solidFill>
                  <a:schemeClr val="tx1"/>
                </a:solidFill>
                <a:latin typeface="Times New Roman" panose="02020603050405020304" pitchFamily="18" charset="0"/>
                <a:cs typeface="Times New Roman" panose="02020603050405020304" pitchFamily="18" charset="0"/>
                <a:hlinkClick r:id="rId4"/>
              </a:rPr>
              <a:t>petek@fastmail.com</a:t>
            </a:r>
            <a:endParaRPr lang="en-US" dirty="0">
              <a:solidFill>
                <a:schemeClr val="tx1"/>
              </a:solidFill>
              <a:latin typeface="Times New Roman" panose="02020603050405020304" pitchFamily="18" charset="0"/>
              <a:cs typeface="Times New Roman" panose="02020603050405020304" pitchFamily="18" charset="0"/>
            </a:endParaRPr>
          </a:p>
          <a:p>
            <a:pPr lvl="1">
              <a:buClr>
                <a:schemeClr val="tx1"/>
              </a:buClr>
            </a:pPr>
            <a:r>
              <a:rPr lang="en-US" dirty="0">
                <a:solidFill>
                  <a:schemeClr val="tx1"/>
                </a:solidFill>
                <a:latin typeface="Times New Roman" panose="02020603050405020304" pitchFamily="18" charset="0"/>
                <a:cs typeface="Times New Roman" panose="02020603050405020304" pitchFamily="18" charset="0"/>
              </a:rPr>
              <a:t>Sharon B. Phillips: </a:t>
            </a:r>
            <a:r>
              <a:rPr lang="en-US" dirty="0">
                <a:solidFill>
                  <a:schemeClr val="tx1"/>
                </a:solidFill>
                <a:latin typeface="Times New Roman" panose="02020603050405020304" pitchFamily="18" charset="0"/>
                <a:cs typeface="Times New Roman" panose="02020603050405020304" pitchFamily="18" charset="0"/>
                <a:hlinkClick r:id="rId5"/>
              </a:rPr>
              <a:t>Sharon.Phillips@nysed.gov</a:t>
            </a:r>
            <a:endParaRPr lang="en-US" dirty="0"/>
          </a:p>
          <a:p>
            <a:pPr lvl="1">
              <a:buClr>
                <a:schemeClr val="tx1"/>
              </a:buClr>
            </a:pPr>
            <a:endParaRPr lang="en-US" dirty="0">
              <a:solidFill>
                <a:schemeClr val="tx1"/>
              </a:solidFill>
              <a:latin typeface="Times New Roman" panose="02020603050405020304" pitchFamily="18" charset="0"/>
              <a:cs typeface="Times New Roman" panose="02020603050405020304" pitchFamily="18" charset="0"/>
            </a:endParaRPr>
          </a:p>
          <a:p>
            <a:pPr marL="411480" lvl="1" indent="0">
              <a:buClr>
                <a:schemeClr val="tx1"/>
              </a:buClr>
              <a:buNone/>
            </a:pPr>
            <a:endParaRPr lang="en-US" sz="2400" dirty="0">
              <a:solidFill>
                <a:schemeClr val="tx1"/>
              </a:solidFill>
              <a:latin typeface="Times New Roman" panose="02020603050405020304" pitchFamily="18" charset="0"/>
              <a:cs typeface="Times New Roman" panose="02020603050405020304" pitchFamily="18" charset="0"/>
            </a:endParaRPr>
          </a:p>
          <a:p>
            <a:pPr marL="411480" lvl="1" indent="0">
              <a:buClr>
                <a:schemeClr val="tx1"/>
              </a:buClr>
              <a:buNone/>
            </a:pPr>
            <a:endParaRPr lang="en-US" sz="2400"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97371" y="1255863"/>
            <a:ext cx="3880426" cy="1628392"/>
          </a:xfrm>
          <a:prstGeom prst="rect">
            <a:avLst/>
          </a:prstGeom>
          <a:ln>
            <a:noFill/>
          </a:ln>
        </p:spPr>
      </p:pic>
    </p:spTree>
    <p:extLst>
      <p:ext uri="{BB962C8B-B14F-4D97-AF65-F5344CB8AC3E}">
        <p14:creationId xmlns:p14="http://schemas.microsoft.com/office/powerpoint/2010/main" val="2034529181"/>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solidFill>
                  <a:schemeClr val="accent2">
                    <a:lumMod val="75000"/>
                  </a:schemeClr>
                </a:solidFill>
                <a:latin typeface="Times New Roman" panose="02020603050405020304" pitchFamily="18" charset="0"/>
                <a:cs typeface="Times New Roman" panose="02020603050405020304" pitchFamily="18" charset="0"/>
              </a:rPr>
              <a:t>Housekeeping Reminders</a:t>
            </a:r>
          </a:p>
        </p:txBody>
      </p:sp>
      <p:graphicFrame>
        <p:nvGraphicFramePr>
          <p:cNvPr id="11" name="Content Placeholder 2">
            <a:extLst>
              <a:ext uri="{FF2B5EF4-FFF2-40B4-BE49-F238E27FC236}">
                <a16:creationId xmlns:a16="http://schemas.microsoft.com/office/drawing/2014/main" id="{A20AE4F1-2C75-4E67-ABB3-CA3720BABA15}"/>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956135019"/>
              </p:ext>
            </p:extLst>
          </p:nvPr>
        </p:nvGraphicFramePr>
        <p:xfrm>
          <a:off x="609600" y="2249424"/>
          <a:ext cx="10972800" cy="4325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77850877"/>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solidFill>
                  <a:schemeClr val="accent2">
                    <a:lumMod val="75000"/>
                  </a:schemeClr>
                </a:solidFill>
                <a:latin typeface="Times New Roman" panose="02020603050405020304" pitchFamily="18" charset="0"/>
                <a:cs typeface="Times New Roman" panose="02020603050405020304" pitchFamily="18" charset="0"/>
              </a:rPr>
              <a:t>Today’s Speaker</a:t>
            </a:r>
          </a:p>
        </p:txBody>
      </p:sp>
      <p:sp>
        <p:nvSpPr>
          <p:cNvPr id="3" name="Content Placeholder 2"/>
          <p:cNvSpPr>
            <a:spLocks noGrp="1"/>
          </p:cNvSpPr>
          <p:nvPr>
            <p:ph idx="1"/>
          </p:nvPr>
        </p:nvSpPr>
        <p:spPr/>
        <p:txBody>
          <a:bodyPr>
            <a:normAutofit/>
          </a:bodyPr>
          <a:lstStyle/>
          <a:p>
            <a:pPr marL="109728" indent="0">
              <a:buNone/>
            </a:pPr>
            <a:r>
              <a:rPr lang="en-US" sz="3600" dirty="0">
                <a:latin typeface="Times New Roman" panose="02020603050405020304" pitchFamily="18" charset="0"/>
                <a:cs typeface="Times New Roman" panose="02020603050405020304" pitchFamily="18" charset="0"/>
              </a:rPr>
              <a:t>Peter Kowalski </a:t>
            </a:r>
          </a:p>
          <a:p>
            <a:pPr marL="109728" indent="0">
              <a:buNone/>
            </a:pPr>
            <a:endParaRPr lang="en-US" sz="3600" u="sng"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dirty="0">
                <a:effectLst/>
                <a:latin typeface="Calibri" panose="020F0502020204030204" pitchFamily="34" charset="0"/>
                <a:ea typeface="Times New Roman" panose="02020603050405020304" pitchFamily="18" charset="0"/>
              </a:rPr>
              <a:t>Pete Kowalski has worked on all aspects of web development during his career. Starting at the Upper Hudson Library System as a web developer, he was approached to assist in the development of the NYS Performers and Programs website. Since then, he's worked in various industries, but usually in healthcare or education technology sectors, having worked at hospitals, textbook publishers, and research institutions. In his spare time, he enjoys tinkering with new technologies.</a:t>
            </a:r>
            <a:endParaRPr lang="en-US" sz="2400" dirty="0">
              <a:effectLst/>
              <a:latin typeface="Calibri" panose="020F0502020204030204" pitchFamily="34" charset="0"/>
              <a:ea typeface="Calibri" panose="020F0502020204030204" pitchFamily="34" charset="0"/>
            </a:endParaRPr>
          </a:p>
          <a:p>
            <a:endParaRPr lang="en-US" dirty="0">
              <a:latin typeface="Times New Roman" panose="02020603050405020304" pitchFamily="18" charset="0"/>
              <a:cs typeface="Times New Roman" panose="02020603050405020304" pitchFamily="18" charset="0"/>
            </a:endParaRPr>
          </a:p>
          <a:p>
            <a:endParaRPr lang="en-US" sz="3200" u="sng" dirty="0">
              <a:latin typeface="Times New Roman" panose="02020603050405020304" pitchFamily="18" charset="0"/>
              <a:cs typeface="Times New Roman" panose="02020603050405020304" pitchFamily="18" charset="0"/>
            </a:endParaRPr>
          </a:p>
          <a:p>
            <a:pPr marL="109728" indent="0">
              <a:buClr>
                <a:schemeClr val="tx1"/>
              </a:buClr>
              <a:buNone/>
            </a:pPr>
            <a:endParaRPr lang="en-US" dirty="0">
              <a:latin typeface="Times New Roman" panose="02020603050405020304" pitchFamily="18" charset="0"/>
              <a:cs typeface="Times New Roman" panose="02020603050405020304" pitchFamily="18" charset="0"/>
            </a:endParaRPr>
          </a:p>
          <a:p>
            <a:pPr marL="109728" indent="0">
              <a:buClr>
                <a:schemeClr val="tx1"/>
              </a:buClr>
              <a:buNone/>
            </a:pPr>
            <a:endParaRPr lang="en-US" dirty="0">
              <a:latin typeface="Times New Roman" panose="02020603050405020304" pitchFamily="18" charset="0"/>
              <a:cs typeface="Times New Roman" panose="02020603050405020304" pitchFamily="18" charset="0"/>
            </a:endParaRPr>
          </a:p>
          <a:p>
            <a:pPr marL="411480" lvl="1"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3944361"/>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F2E29-5C4F-1A42-8822-E45A592D2B4C}"/>
              </a:ext>
            </a:extLst>
          </p:cNvPr>
          <p:cNvSpPr>
            <a:spLocks noGrp="1"/>
          </p:cNvSpPr>
          <p:nvPr>
            <p:ph type="title"/>
          </p:nvPr>
        </p:nvSpPr>
        <p:spPr/>
        <p:txBody>
          <a:bodyPr/>
          <a:lstStyle/>
          <a:p>
            <a:r>
              <a:rPr lang="en-US" dirty="0"/>
              <a:t>What does the database offer?</a:t>
            </a:r>
          </a:p>
        </p:txBody>
      </p:sp>
      <p:sp>
        <p:nvSpPr>
          <p:cNvPr id="3" name="Content Placeholder 2">
            <a:extLst>
              <a:ext uri="{FF2B5EF4-FFF2-40B4-BE49-F238E27FC236}">
                <a16:creationId xmlns:a16="http://schemas.microsoft.com/office/drawing/2014/main" id="{7357F582-004A-DB40-96A6-E5E903D8C0E1}"/>
              </a:ext>
            </a:extLst>
          </p:cNvPr>
          <p:cNvSpPr>
            <a:spLocks noGrp="1"/>
          </p:cNvSpPr>
          <p:nvPr>
            <p:ph idx="1"/>
          </p:nvPr>
        </p:nvSpPr>
        <p:spPr/>
        <p:txBody>
          <a:bodyPr/>
          <a:lstStyle/>
          <a:p>
            <a:pPr>
              <a:spcBef>
                <a:spcPts val="0"/>
              </a:spcBef>
              <a:spcAft>
                <a:spcPts val="1200"/>
              </a:spcAft>
            </a:pPr>
            <a:r>
              <a:rPr lang="en-US" dirty="0"/>
              <a:t>Performers advertise programs available to different regions</a:t>
            </a:r>
          </a:p>
          <a:p>
            <a:pPr>
              <a:spcBef>
                <a:spcPts val="0"/>
              </a:spcBef>
              <a:spcAft>
                <a:spcPts val="1200"/>
              </a:spcAft>
            </a:pPr>
            <a:r>
              <a:rPr lang="en-US" dirty="0"/>
              <a:t>Programs are categorized</a:t>
            </a:r>
          </a:p>
          <a:p>
            <a:pPr>
              <a:spcBef>
                <a:spcPts val="0"/>
              </a:spcBef>
              <a:spcAft>
                <a:spcPts val="1200"/>
              </a:spcAft>
            </a:pPr>
            <a:r>
              <a:rPr lang="en-US" dirty="0"/>
              <a:t>Virtual programs available!</a:t>
            </a:r>
          </a:p>
          <a:p>
            <a:pPr>
              <a:spcBef>
                <a:spcPts val="0"/>
              </a:spcBef>
              <a:spcAft>
                <a:spcPts val="1200"/>
              </a:spcAft>
            </a:pPr>
            <a:r>
              <a:rPr lang="en-US" dirty="0"/>
              <a:t>Performers reviewed before being listed</a:t>
            </a:r>
          </a:p>
          <a:p>
            <a:pPr>
              <a:spcBef>
                <a:spcPts val="0"/>
              </a:spcBef>
              <a:spcAft>
                <a:spcPts val="1200"/>
              </a:spcAft>
            </a:pPr>
            <a:r>
              <a:rPr lang="en-US" dirty="0"/>
              <a:t>Robust searching</a:t>
            </a:r>
          </a:p>
        </p:txBody>
      </p:sp>
    </p:spTree>
    <p:extLst>
      <p:ext uri="{BB962C8B-B14F-4D97-AF65-F5344CB8AC3E}">
        <p14:creationId xmlns:p14="http://schemas.microsoft.com/office/powerpoint/2010/main" val="2092925412"/>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F2E29-5C4F-1A42-8822-E45A592D2B4C}"/>
              </a:ext>
            </a:extLst>
          </p:cNvPr>
          <p:cNvSpPr>
            <a:spLocks noGrp="1"/>
          </p:cNvSpPr>
          <p:nvPr>
            <p:ph type="title"/>
          </p:nvPr>
        </p:nvSpPr>
        <p:spPr/>
        <p:txBody>
          <a:bodyPr/>
          <a:lstStyle/>
          <a:p>
            <a:r>
              <a:rPr lang="en-US" dirty="0"/>
              <a:t>Home Page</a:t>
            </a:r>
          </a:p>
        </p:txBody>
      </p:sp>
      <p:pic>
        <p:nvPicPr>
          <p:cNvPr id="7" name="Picture 6" descr="Screenshot of the Performers and Programs home page depicting a clickable regional map of NYS">
            <a:extLst>
              <a:ext uri="{FF2B5EF4-FFF2-40B4-BE49-F238E27FC236}">
                <a16:creationId xmlns:a16="http://schemas.microsoft.com/office/drawing/2014/main" id="{4210C184-C68F-EF4F-86AD-C57B666FF83B}"/>
              </a:ext>
            </a:extLst>
          </p:cNvPr>
          <p:cNvPicPr>
            <a:picLocks noChangeAspect="1"/>
          </p:cNvPicPr>
          <p:nvPr/>
        </p:nvPicPr>
        <p:blipFill>
          <a:blip r:embed="rId2"/>
          <a:stretch>
            <a:fillRect/>
          </a:stretch>
        </p:blipFill>
        <p:spPr>
          <a:xfrm>
            <a:off x="4797778" y="1965463"/>
            <a:ext cx="5224224" cy="4711913"/>
          </a:xfrm>
          <a:prstGeom prst="rect">
            <a:avLst/>
          </a:prstGeom>
        </p:spPr>
      </p:pic>
      <p:sp>
        <p:nvSpPr>
          <p:cNvPr id="8" name="TextBox 7">
            <a:extLst>
              <a:ext uri="{FF2B5EF4-FFF2-40B4-BE49-F238E27FC236}">
                <a16:creationId xmlns:a16="http://schemas.microsoft.com/office/drawing/2014/main" id="{57BFA061-89E7-584E-A931-BFBFBFA08A99}"/>
              </a:ext>
            </a:extLst>
          </p:cNvPr>
          <p:cNvSpPr txBox="1"/>
          <p:nvPr/>
        </p:nvSpPr>
        <p:spPr>
          <a:xfrm>
            <a:off x="699911" y="2381956"/>
            <a:ext cx="3860800" cy="2223237"/>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dirty="0"/>
              <a:t>List of Regions</a:t>
            </a:r>
          </a:p>
          <a:p>
            <a:pPr marL="285750" indent="-285750">
              <a:lnSpc>
                <a:spcPct val="200000"/>
              </a:lnSpc>
              <a:buFont typeface="Arial" panose="020B0604020202020204" pitchFamily="34" charset="0"/>
              <a:buChar char="•"/>
            </a:pPr>
            <a:r>
              <a:rPr lang="en-US" dirty="0"/>
              <a:t>Hovering shows counties</a:t>
            </a:r>
          </a:p>
          <a:p>
            <a:pPr marL="285750" indent="-285750">
              <a:lnSpc>
                <a:spcPct val="200000"/>
              </a:lnSpc>
              <a:buFont typeface="Arial" panose="020B0604020202020204" pitchFamily="34" charset="0"/>
              <a:buChar char="•"/>
            </a:pPr>
            <a:r>
              <a:rPr lang="en-US" dirty="0"/>
              <a:t>Search entire state</a:t>
            </a:r>
          </a:p>
          <a:p>
            <a:pPr marL="285750" indent="-285750">
              <a:lnSpc>
                <a:spcPct val="200000"/>
              </a:lnSpc>
              <a:buFont typeface="Arial" panose="020B0604020202020204" pitchFamily="34" charset="0"/>
              <a:buChar char="•"/>
            </a:pPr>
            <a:r>
              <a:rPr lang="en-US" dirty="0"/>
              <a:t>Performer login &amp; signup</a:t>
            </a:r>
          </a:p>
        </p:txBody>
      </p:sp>
    </p:spTree>
    <p:extLst>
      <p:ext uri="{BB962C8B-B14F-4D97-AF65-F5344CB8AC3E}">
        <p14:creationId xmlns:p14="http://schemas.microsoft.com/office/powerpoint/2010/main" val="3208515818"/>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F2E29-5C4F-1A42-8822-E45A592D2B4C}"/>
              </a:ext>
            </a:extLst>
          </p:cNvPr>
          <p:cNvSpPr>
            <a:spLocks noGrp="1"/>
          </p:cNvSpPr>
          <p:nvPr>
            <p:ph type="title"/>
          </p:nvPr>
        </p:nvSpPr>
        <p:spPr/>
        <p:txBody>
          <a:bodyPr/>
          <a:lstStyle/>
          <a:p>
            <a:r>
              <a:rPr lang="en-US" dirty="0"/>
              <a:t>Browsing Categories</a:t>
            </a:r>
          </a:p>
        </p:txBody>
      </p:sp>
      <p:pic>
        <p:nvPicPr>
          <p:cNvPr id="3" name="Picture 2" descr="Screenshot of the categories available to browse on Performers and Programs">
            <a:extLst>
              <a:ext uri="{FF2B5EF4-FFF2-40B4-BE49-F238E27FC236}">
                <a16:creationId xmlns:a16="http://schemas.microsoft.com/office/drawing/2014/main" id="{CE2240D5-9590-AA49-A86A-A35DB8D16C9F}"/>
              </a:ext>
            </a:extLst>
          </p:cNvPr>
          <p:cNvPicPr>
            <a:picLocks noChangeAspect="1"/>
          </p:cNvPicPr>
          <p:nvPr/>
        </p:nvPicPr>
        <p:blipFill>
          <a:blip r:embed="rId2"/>
          <a:stretch>
            <a:fillRect/>
          </a:stretch>
        </p:blipFill>
        <p:spPr>
          <a:xfrm>
            <a:off x="5525137" y="1860140"/>
            <a:ext cx="6057263" cy="4676128"/>
          </a:xfrm>
          <a:prstGeom prst="rect">
            <a:avLst/>
          </a:prstGeom>
        </p:spPr>
      </p:pic>
      <p:sp>
        <p:nvSpPr>
          <p:cNvPr id="4" name="TextBox 3">
            <a:extLst>
              <a:ext uri="{FF2B5EF4-FFF2-40B4-BE49-F238E27FC236}">
                <a16:creationId xmlns:a16="http://schemas.microsoft.com/office/drawing/2014/main" id="{18759C9A-A300-4144-82B4-16BB9D0E0E3C}"/>
              </a:ext>
            </a:extLst>
          </p:cNvPr>
          <p:cNvSpPr txBox="1"/>
          <p:nvPr/>
        </p:nvSpPr>
        <p:spPr>
          <a:xfrm>
            <a:off x="609600" y="1978589"/>
            <a:ext cx="4651022" cy="3504357"/>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dirty="0"/>
              <a:t>16 Categories</a:t>
            </a:r>
          </a:p>
          <a:p>
            <a:pPr marL="285750" indent="-285750">
              <a:lnSpc>
                <a:spcPct val="150000"/>
              </a:lnSpc>
              <a:buFont typeface="Arial" panose="020B0604020202020204" pitchFamily="34" charset="0"/>
              <a:buChar char="•"/>
            </a:pPr>
            <a:r>
              <a:rPr lang="en-US" dirty="0"/>
              <a:t>Randomized program list</a:t>
            </a:r>
          </a:p>
          <a:p>
            <a:pPr marL="742950" lvl="1" indent="-285750">
              <a:lnSpc>
                <a:spcPct val="150000"/>
              </a:lnSpc>
              <a:buFont typeface="Arial" panose="020B0604020202020204" pitchFamily="34" charset="0"/>
              <a:buChar char="•"/>
            </a:pPr>
            <a:r>
              <a:rPr lang="en-US" dirty="0"/>
              <a:t>Exposure to different programs</a:t>
            </a:r>
          </a:p>
          <a:p>
            <a:pPr marL="742950" lvl="1" indent="-285750">
              <a:lnSpc>
                <a:spcPct val="150000"/>
              </a:lnSpc>
              <a:buFont typeface="Arial" panose="020B0604020202020204" pitchFamily="34" charset="0"/>
              <a:buChar char="•"/>
            </a:pPr>
            <a:r>
              <a:rPr lang="en-US" dirty="0"/>
              <a:t>Fairness to all performers </a:t>
            </a:r>
          </a:p>
          <a:p>
            <a:pPr marL="285750" indent="-285750">
              <a:lnSpc>
                <a:spcPct val="150000"/>
              </a:lnSpc>
              <a:buFont typeface="Arial" panose="020B0604020202020204" pitchFamily="34" charset="0"/>
              <a:buChar char="•"/>
            </a:pPr>
            <a:r>
              <a:rPr lang="en-US" dirty="0"/>
              <a:t>Basic search</a:t>
            </a:r>
          </a:p>
          <a:p>
            <a:pPr marL="742950" lvl="1" indent="-285750">
              <a:lnSpc>
                <a:spcPct val="150000"/>
              </a:lnSpc>
              <a:buFont typeface="Arial" panose="020B0604020202020204" pitchFamily="34" charset="0"/>
              <a:buChar char="•"/>
            </a:pPr>
            <a:r>
              <a:rPr lang="en-US" dirty="0"/>
              <a:t>Category</a:t>
            </a:r>
          </a:p>
          <a:p>
            <a:pPr marL="742950" lvl="1" indent="-285750">
              <a:lnSpc>
                <a:spcPct val="150000"/>
              </a:lnSpc>
              <a:buFont typeface="Arial" panose="020B0604020202020204" pitchFamily="34" charset="0"/>
              <a:buChar char="•"/>
            </a:pPr>
            <a:r>
              <a:rPr lang="en-US" dirty="0"/>
              <a:t>Performer name, program name, description</a:t>
            </a:r>
          </a:p>
        </p:txBody>
      </p:sp>
    </p:spTree>
    <p:extLst>
      <p:ext uri="{BB962C8B-B14F-4D97-AF65-F5344CB8AC3E}">
        <p14:creationId xmlns:p14="http://schemas.microsoft.com/office/powerpoint/2010/main" val="3269382084"/>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F2E29-5C4F-1A42-8822-E45A592D2B4C}"/>
              </a:ext>
            </a:extLst>
          </p:cNvPr>
          <p:cNvSpPr>
            <a:spLocks noGrp="1"/>
          </p:cNvSpPr>
          <p:nvPr>
            <p:ph type="title"/>
          </p:nvPr>
        </p:nvSpPr>
        <p:spPr/>
        <p:txBody>
          <a:bodyPr/>
          <a:lstStyle/>
          <a:p>
            <a:r>
              <a:rPr lang="en-US" dirty="0"/>
              <a:t>Advanced Searching</a:t>
            </a:r>
          </a:p>
        </p:txBody>
      </p:sp>
      <p:pic>
        <p:nvPicPr>
          <p:cNvPr id="4" name="Picture 3" descr="Screenshot of fields included in advanced search">
            <a:extLst>
              <a:ext uri="{FF2B5EF4-FFF2-40B4-BE49-F238E27FC236}">
                <a16:creationId xmlns:a16="http://schemas.microsoft.com/office/drawing/2014/main" id="{EEE5F444-2E96-D440-9F19-5B72732FE9CF}"/>
              </a:ext>
            </a:extLst>
          </p:cNvPr>
          <p:cNvPicPr>
            <a:picLocks noChangeAspect="1"/>
          </p:cNvPicPr>
          <p:nvPr/>
        </p:nvPicPr>
        <p:blipFill>
          <a:blip r:embed="rId2"/>
          <a:stretch>
            <a:fillRect/>
          </a:stretch>
        </p:blipFill>
        <p:spPr>
          <a:xfrm>
            <a:off x="5625022" y="1245306"/>
            <a:ext cx="5687138" cy="4873272"/>
          </a:xfrm>
          <a:prstGeom prst="rect">
            <a:avLst/>
          </a:prstGeom>
        </p:spPr>
      </p:pic>
      <p:sp>
        <p:nvSpPr>
          <p:cNvPr id="5" name="TextBox 4">
            <a:extLst>
              <a:ext uri="{FF2B5EF4-FFF2-40B4-BE49-F238E27FC236}">
                <a16:creationId xmlns:a16="http://schemas.microsoft.com/office/drawing/2014/main" id="{DAD251E9-F71A-4E4F-A89D-32253EA66D44}"/>
              </a:ext>
            </a:extLst>
          </p:cNvPr>
          <p:cNvSpPr txBox="1"/>
          <p:nvPr/>
        </p:nvSpPr>
        <p:spPr>
          <a:xfrm>
            <a:off x="711200" y="2209800"/>
            <a:ext cx="4357511" cy="2777235"/>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dirty="0"/>
              <a:t>Fine tune your search</a:t>
            </a:r>
          </a:p>
          <a:p>
            <a:pPr marL="285750" indent="-285750">
              <a:lnSpc>
                <a:spcPct val="200000"/>
              </a:lnSpc>
              <a:buFont typeface="Arial" panose="020B0604020202020204" pitchFamily="34" charset="0"/>
              <a:buChar char="•"/>
            </a:pPr>
            <a:r>
              <a:rPr lang="en-US" dirty="0"/>
              <a:t>More options</a:t>
            </a:r>
          </a:p>
          <a:p>
            <a:pPr marL="742950" lvl="1" indent="-285750">
              <a:lnSpc>
                <a:spcPct val="200000"/>
              </a:lnSpc>
              <a:buFont typeface="Arial" panose="020B0604020202020204" pitchFamily="34" charset="0"/>
              <a:buChar char="•"/>
            </a:pPr>
            <a:r>
              <a:rPr lang="en-US" dirty="0"/>
              <a:t>Audience level</a:t>
            </a:r>
          </a:p>
          <a:p>
            <a:pPr marL="742950" lvl="1" indent="-285750">
              <a:lnSpc>
                <a:spcPct val="200000"/>
              </a:lnSpc>
              <a:buFont typeface="Arial" panose="020B0604020202020204" pitchFamily="34" charset="0"/>
              <a:buChar char="•"/>
            </a:pPr>
            <a:r>
              <a:rPr lang="en-US" dirty="0"/>
              <a:t>Program fee</a:t>
            </a:r>
          </a:p>
          <a:p>
            <a:pPr marL="742950" lvl="1" indent="-285750">
              <a:lnSpc>
                <a:spcPct val="200000"/>
              </a:lnSpc>
              <a:buFont typeface="Arial" panose="020B0604020202020204" pitchFamily="34" charset="0"/>
              <a:buChar char="•"/>
            </a:pPr>
            <a:r>
              <a:rPr lang="en-US" dirty="0"/>
              <a:t>Regions</a:t>
            </a:r>
          </a:p>
        </p:txBody>
      </p:sp>
    </p:spTree>
    <p:extLst>
      <p:ext uri="{BB962C8B-B14F-4D97-AF65-F5344CB8AC3E}">
        <p14:creationId xmlns:p14="http://schemas.microsoft.com/office/powerpoint/2010/main" val="1686774401"/>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F2E29-5C4F-1A42-8822-E45A592D2B4C}"/>
              </a:ext>
            </a:extLst>
          </p:cNvPr>
          <p:cNvSpPr>
            <a:spLocks noGrp="1"/>
          </p:cNvSpPr>
          <p:nvPr>
            <p:ph type="title"/>
          </p:nvPr>
        </p:nvSpPr>
        <p:spPr/>
        <p:txBody>
          <a:bodyPr/>
          <a:lstStyle/>
          <a:p>
            <a:r>
              <a:rPr lang="en-US" dirty="0"/>
              <a:t>Program List/Search Results</a:t>
            </a:r>
          </a:p>
        </p:txBody>
      </p:sp>
      <p:sp>
        <p:nvSpPr>
          <p:cNvPr id="5" name="TextBox 4">
            <a:extLst>
              <a:ext uri="{FF2B5EF4-FFF2-40B4-BE49-F238E27FC236}">
                <a16:creationId xmlns:a16="http://schemas.microsoft.com/office/drawing/2014/main" id="{DAD251E9-F71A-4E4F-A89D-32253EA66D44}"/>
              </a:ext>
            </a:extLst>
          </p:cNvPr>
          <p:cNvSpPr txBox="1"/>
          <p:nvPr/>
        </p:nvSpPr>
        <p:spPr>
          <a:xfrm>
            <a:off x="711200" y="2209800"/>
            <a:ext cx="4876800" cy="1669240"/>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dirty="0"/>
              <a:t>Basic info for quick review</a:t>
            </a:r>
          </a:p>
          <a:p>
            <a:pPr marL="285750" indent="-285750">
              <a:lnSpc>
                <a:spcPct val="200000"/>
              </a:lnSpc>
              <a:buFont typeface="Arial" panose="020B0604020202020204" pitchFamily="34" charset="0"/>
              <a:buChar char="•"/>
            </a:pPr>
            <a:r>
              <a:rPr lang="en-US" dirty="0"/>
              <a:t>Sorted by performer</a:t>
            </a:r>
          </a:p>
          <a:p>
            <a:pPr marL="285750" indent="-285750">
              <a:lnSpc>
                <a:spcPct val="200000"/>
              </a:lnSpc>
              <a:buFont typeface="Arial" panose="020B0604020202020204" pitchFamily="34" charset="0"/>
              <a:buChar char="•"/>
            </a:pPr>
            <a:r>
              <a:rPr lang="en-US" dirty="0"/>
              <a:t>View performer or go directly to program</a:t>
            </a:r>
          </a:p>
        </p:txBody>
      </p:sp>
      <p:pic>
        <p:nvPicPr>
          <p:cNvPr id="3" name="Picture 2" descr="Screenshot of typical search results displayed in a table on the Performers and Programs page">
            <a:extLst>
              <a:ext uri="{FF2B5EF4-FFF2-40B4-BE49-F238E27FC236}">
                <a16:creationId xmlns:a16="http://schemas.microsoft.com/office/drawing/2014/main" id="{9AFBE7BD-3C48-A64E-99E9-08363FB587A0}"/>
              </a:ext>
            </a:extLst>
          </p:cNvPr>
          <p:cNvPicPr>
            <a:picLocks noChangeAspect="1"/>
          </p:cNvPicPr>
          <p:nvPr/>
        </p:nvPicPr>
        <p:blipFill>
          <a:blip r:embed="rId2"/>
          <a:stretch>
            <a:fillRect/>
          </a:stretch>
        </p:blipFill>
        <p:spPr>
          <a:xfrm>
            <a:off x="6147322" y="1952977"/>
            <a:ext cx="5333478" cy="4430889"/>
          </a:xfrm>
          <a:prstGeom prst="rect">
            <a:avLst/>
          </a:prstGeom>
        </p:spPr>
      </p:pic>
    </p:spTree>
    <p:extLst>
      <p:ext uri="{BB962C8B-B14F-4D97-AF65-F5344CB8AC3E}">
        <p14:creationId xmlns:p14="http://schemas.microsoft.com/office/powerpoint/2010/main" val="3221881767"/>
      </p:ext>
    </p:extLst>
  </p:cSld>
  <p:clrMapOvr>
    <a:masterClrMapping/>
  </p:clrMapOvr>
  <p:transition spd="med">
    <p:pull/>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9976</TotalTime>
  <Words>697</Words>
  <Application>Microsoft Office PowerPoint</Application>
  <PresentationFormat>Widescreen</PresentationFormat>
  <Paragraphs>129</Paragraphs>
  <Slides>25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Georgia</vt:lpstr>
      <vt:lpstr>Times New Roman</vt:lpstr>
      <vt:lpstr>Trebuchet MS</vt:lpstr>
      <vt:lpstr>Wingdings 2</vt:lpstr>
      <vt:lpstr>Urban</vt:lpstr>
      <vt:lpstr>Performers and Programs Database Webinar.  </vt:lpstr>
      <vt:lpstr>Welcome!</vt:lpstr>
      <vt:lpstr>Housekeeping Reminders</vt:lpstr>
      <vt:lpstr>Today’s Speaker</vt:lpstr>
      <vt:lpstr>What does the database offer?</vt:lpstr>
      <vt:lpstr>Home Page</vt:lpstr>
      <vt:lpstr>Browsing Categories</vt:lpstr>
      <vt:lpstr>Advanced Searching</vt:lpstr>
      <vt:lpstr>Program List/Search Results</vt:lpstr>
      <vt:lpstr>Performer Information</vt:lpstr>
      <vt:lpstr>Program Information</vt:lpstr>
      <vt:lpstr>Program Information (cont’d)</vt:lpstr>
      <vt:lpstr>About</vt:lpstr>
      <vt:lpstr>Help</vt:lpstr>
      <vt:lpstr>Questions on the public searching interface?</vt:lpstr>
      <vt:lpstr>Performers Page</vt:lpstr>
      <vt:lpstr>Signup</vt:lpstr>
      <vt:lpstr>Getting an Access Code</vt:lpstr>
      <vt:lpstr>Registering Step 1</vt:lpstr>
      <vt:lpstr>Registering Step 2</vt:lpstr>
      <vt:lpstr>Performer Home</vt:lpstr>
      <vt:lpstr>Program List</vt:lpstr>
      <vt:lpstr>Performer Feedback</vt:lpstr>
      <vt:lpstr>Questions?  PerformersAndPrograms.com</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Ready to Read at  New York Libraries</dc:title>
  <dc:creator>A. Latreille</dc:creator>
  <cp:lastModifiedBy>Sarah McFadden</cp:lastModifiedBy>
  <cp:revision>178</cp:revision>
  <cp:lastPrinted>2018-11-08T15:27:47Z</cp:lastPrinted>
  <dcterms:created xsi:type="dcterms:W3CDTF">2016-10-13T15:14:22Z</dcterms:created>
  <dcterms:modified xsi:type="dcterms:W3CDTF">2021-11-16T14:26:19Z</dcterms:modified>
</cp:coreProperties>
</file>